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6">
  <p:sldMasterIdLst>
    <p:sldMasterId id="2147483648" r:id="rId1"/>
  </p:sldMasterIdLst>
  <p:notesMasterIdLst>
    <p:notesMasterId r:id="rId16"/>
  </p:notesMasterIdLst>
  <p:sldIdLst>
    <p:sldId id="612" r:id="rId3"/>
    <p:sldId id="701" r:id="rId4"/>
    <p:sldId id="679" r:id="rId5"/>
    <p:sldId id="630" r:id="rId6"/>
    <p:sldId id="647" r:id="rId7"/>
    <p:sldId id="632" r:id="rId8"/>
    <p:sldId id="633" r:id="rId9"/>
    <p:sldId id="634" r:id="rId10"/>
    <p:sldId id="635" r:id="rId11"/>
    <p:sldId id="636" r:id="rId12"/>
    <p:sldId id="637" r:id="rId13"/>
    <p:sldId id="638" r:id="rId14"/>
    <p:sldId id="649" r:id="rId15"/>
    <p:sldId id="680" r:id="rId17"/>
    <p:sldId id="691" r:id="rId18"/>
    <p:sldId id="692" r:id="rId19"/>
    <p:sldId id="693"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1" id="{D93D9869-9E6E-4020-88A4-C8F421B194EB}">
          <p14:sldIdLst>
            <p14:sldId id="612"/>
            <p14:sldId id="701"/>
            <p14:sldId id="679"/>
            <p14:sldId id="630"/>
            <p14:sldId id="647"/>
            <p14:sldId id="632"/>
            <p14:sldId id="634"/>
            <p14:sldId id="635"/>
            <p14:sldId id="636"/>
            <p14:sldId id="637"/>
            <p14:sldId id="638"/>
            <p14:sldId id="691"/>
            <p14:sldId id="692"/>
            <p14:sldId id="633"/>
            <p14:sldId id="693"/>
            <p14:sldId id="649"/>
            <p14:sldId id="6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4DA937"/>
    <a:srgbClr val="99B4FF"/>
    <a:srgbClr val="A17600"/>
    <a:srgbClr val="FA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4" autoAdjust="0"/>
    <p:restoredTop sz="94643" autoAdjust="0"/>
  </p:normalViewPr>
  <p:slideViewPr>
    <p:cSldViewPr snapToGrid="0" showGuides="1">
      <p:cViewPr varScale="1">
        <p:scale>
          <a:sx n="142" d="100"/>
          <a:sy n="142" d="100"/>
        </p:scale>
        <p:origin x="918" y="120"/>
      </p:cViewPr>
      <p:guideLst>
        <p:guide orient="horz" pos="2321"/>
        <p:guide pos="3647"/>
        <p:guide orient="horz" pos="3658"/>
        <p:guide pos="429"/>
        <p:guide pos="7350"/>
      </p:guideLst>
    </p:cSldViewPr>
  </p:slideViewPr>
  <p:outlineViewPr>
    <p:cViewPr>
      <p:scale>
        <a:sx n="33" d="100"/>
        <a:sy n="33" d="100"/>
      </p:scale>
      <p:origin x="0" y="-5556"/>
    </p:cViewPr>
  </p:outlineViewPr>
  <p:notesTextViewPr>
    <p:cViewPr>
      <p:scale>
        <a:sx n="1" d="1"/>
        <a:sy n="1" d="1"/>
      </p:scale>
      <p:origin x="0" y="0"/>
    </p:cViewPr>
  </p:notesTextViewPr>
  <p:sorterViewPr>
    <p:cViewPr>
      <p:scale>
        <a:sx n="100" d="100"/>
        <a:sy n="100" d="100"/>
      </p:scale>
      <p:origin x="0" y="-27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67557-4E48-4699-A10E-83E765AF8B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FE151-78F0-4C39-B965-81B645D4E60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729" name="Slide Image Placeholder 1"/>
          <p:cNvSpPr>
            <a:spLocks noGrp="1" noRot="1" noChangeAspect="1"/>
          </p:cNvSpPr>
          <p:nvPr>
            <p:ph type="sldImg"/>
          </p:nvPr>
        </p:nvSpPr>
        <p:spPr/>
      </p:sp>
      <p:sp>
        <p:nvSpPr>
          <p:cNvPr id="1048730" name="Notes Placeholder 2"/>
          <p:cNvSpPr>
            <a:spLocks noGrp="1"/>
          </p:cNvSpPr>
          <p:nvPr>
            <p:ph type="body" idx="1"/>
          </p:nvPr>
        </p:nvSpPr>
        <p:spPr/>
        <p:txBody>
          <a:bodyPr/>
          <a:p>
            <a:endParaRPr lang="en-US" dirty="0"/>
          </a:p>
        </p:txBody>
      </p:sp>
      <p:sp>
        <p:nvSpPr>
          <p:cNvPr id="1048731"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4.png"/><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7_自定义版式">
    <p:bg>
      <p:bgPr>
        <a:gradFill>
          <a:gsLst>
            <a:gs pos="37000">
              <a:schemeClr val="accent1"/>
            </a:gs>
            <a:gs pos="86000">
              <a:schemeClr val="accent1">
                <a:lumMod val="75000"/>
              </a:schemeClr>
            </a:gs>
          </a:gsLst>
          <a:lin ang="2700000" scaled="0"/>
        </a:gradFill>
        <a:effectLst/>
      </p:bgPr>
    </p:bg>
    <p:spTree>
      <p:nvGrpSpPr>
        <p:cNvPr id="1" name=""/>
        <p:cNvGrpSpPr/>
        <p:nvPr/>
      </p:nvGrpSpPr>
      <p:grpSpPr>
        <a:xfrm>
          <a:off x="0" y="0"/>
          <a:ext cx="0" cy="0"/>
          <a:chOff x="0" y="0"/>
          <a:chExt cx="0" cy="0"/>
        </a:xfrm>
      </p:grpSpPr>
      <p:sp>
        <p:nvSpPr>
          <p:cNvPr id="616" name="矩形 615"/>
          <p:cNvSpPr/>
          <p:nvPr userDrawn="1"/>
        </p:nvSpPr>
        <p:spPr>
          <a:xfrm>
            <a:off x="-1972947" y="2470150"/>
            <a:ext cx="12192000" cy="6858000"/>
          </a:xfrm>
          <a:prstGeom prst="rect">
            <a:avLst/>
          </a:prstGeom>
          <a:blipFill>
            <a:blip r:embed="rId2">
              <a:alphaModFix amt="1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descr="KV222"/>
          <p:cNvPicPr>
            <a:picLocks noChangeAspect="1"/>
          </p:cNvPicPr>
          <p:nvPr userDrawn="1"/>
        </p:nvPicPr>
        <p:blipFill>
          <a:blip r:embed="rId3"/>
          <a:srcRect l="23961" b="40610"/>
          <a:stretch>
            <a:fillRect/>
          </a:stretch>
        </p:blipFill>
        <p:spPr>
          <a:xfrm>
            <a:off x="1120775" y="1107440"/>
            <a:ext cx="11664950" cy="670496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9" name="图片 18" descr="图片4"/>
          <p:cNvPicPr>
            <a:picLocks noChangeAspect="1"/>
          </p:cNvPicPr>
          <p:nvPr userDrawn="1"/>
        </p:nvPicPr>
        <p:blipFill>
          <a:blip r:embed="rId2"/>
          <a:stretch>
            <a:fillRect/>
          </a:stretch>
        </p:blipFill>
        <p:spPr>
          <a:xfrm>
            <a:off x="-30480" y="-14605"/>
            <a:ext cx="12255500" cy="6897370"/>
          </a:xfrm>
          <a:prstGeom prst="rect">
            <a:avLst/>
          </a:prstGeom>
        </p:spPr>
      </p:pic>
      <p:sp>
        <p:nvSpPr>
          <p:cNvPr id="7" name="文本框 6"/>
          <p:cNvSpPr txBox="1"/>
          <p:nvPr userDrawn="1">
            <p:custDataLst>
              <p:tags r:id="rId3"/>
            </p:custDataLst>
          </p:nvPr>
        </p:nvSpPr>
        <p:spPr>
          <a:xfrm>
            <a:off x="1246505" y="3277235"/>
            <a:ext cx="3291205" cy="645160"/>
          </a:xfrm>
          <a:prstGeom prst="rect">
            <a:avLst/>
          </a:prstGeom>
          <a:noFill/>
        </p:spPr>
        <p:txBody>
          <a:bodyPr wrap="square" rtlCol="0">
            <a:spAutoFit/>
          </a:bodyPr>
          <a:p>
            <a:pPr algn="l"/>
            <a:r>
              <a:rPr lang="zh-CN" altLang="en-US" sz="3600" dirty="0">
                <a:solidFill>
                  <a:srgbClr val="FF0000"/>
                </a:solidFill>
                <a:effectLst>
                  <a:outerShdw blurRad="38100" dist="19050" dir="2700000" algn="tl" rotWithShape="0">
                    <a:schemeClr val="dk1">
                      <a:alpha val="40000"/>
                    </a:schemeClr>
                  </a:outerShdw>
                </a:effectLst>
                <a:ea typeface="微软雅黑" panose="020B0503020204020204" charset="-122"/>
              </a:rPr>
              <a:t>感谢您的观看！</a:t>
            </a:r>
            <a:endParaRPr lang="zh-CN" altLang="en-US" sz="3600" dirty="0">
              <a:solidFill>
                <a:srgbClr val="FF0000"/>
              </a:solidFill>
              <a:effectLst>
                <a:outerShdw blurRad="38100" dist="19050" dir="2700000" algn="tl" rotWithShape="0">
                  <a:schemeClr val="dk1">
                    <a:alpha val="40000"/>
                  </a:schemeClr>
                </a:outerShdw>
              </a:effectLst>
              <a:ea typeface="微软雅黑" panose="020B0503020204020204" charset="-122"/>
            </a:endParaRPr>
          </a:p>
        </p:txBody>
      </p:sp>
      <p:cxnSp>
        <p:nvCxnSpPr>
          <p:cNvPr id="31" name="直接连接符 30"/>
          <p:cNvCxnSpPr/>
          <p:nvPr userDrawn="1"/>
        </p:nvCxnSpPr>
        <p:spPr>
          <a:xfrm>
            <a:off x="463252" y="6431331"/>
            <a:ext cx="11265496"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623382" y="6516262"/>
            <a:ext cx="698501" cy="173905"/>
            <a:chOff x="3836988" y="5480050"/>
            <a:chExt cx="698501" cy="258763"/>
          </a:xfrm>
          <a:solidFill>
            <a:schemeClr val="accent1">
              <a:lumMod val="40000"/>
              <a:lumOff val="60000"/>
            </a:schemeClr>
          </a:solidFill>
        </p:grpSpPr>
        <p:sp>
          <p:nvSpPr>
            <p:cNvPr id="21" name="Freeform 11"/>
            <p:cNvSpPr/>
            <p:nvPr/>
          </p:nvSpPr>
          <p:spPr bwMode="auto">
            <a:xfrm>
              <a:off x="3836988"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2"/>
            <p:cNvSpPr/>
            <p:nvPr/>
          </p:nvSpPr>
          <p:spPr bwMode="auto">
            <a:xfrm>
              <a:off x="4038601" y="5480050"/>
              <a:ext cx="295275" cy="258763"/>
            </a:xfrm>
            <a:custGeom>
              <a:avLst/>
              <a:gdLst>
                <a:gd name="T0" fmla="*/ 0 w 186"/>
                <a:gd name="T1" fmla="*/ 163 h 163"/>
                <a:gd name="T2" fmla="*/ 107 w 186"/>
                <a:gd name="T3" fmla="*/ 0 h 163"/>
                <a:gd name="T4" fmla="*/ 186 w 186"/>
                <a:gd name="T5" fmla="*/ 0 h 163"/>
                <a:gd name="T6" fmla="*/ 81 w 186"/>
                <a:gd name="T7" fmla="*/ 163 h 163"/>
                <a:gd name="T8" fmla="*/ 0 w 186"/>
                <a:gd name="T9" fmla="*/ 163 h 163"/>
              </a:gdLst>
              <a:ahLst/>
              <a:cxnLst>
                <a:cxn ang="0">
                  <a:pos x="T0" y="T1"/>
                </a:cxn>
                <a:cxn ang="0">
                  <a:pos x="T2" y="T3"/>
                </a:cxn>
                <a:cxn ang="0">
                  <a:pos x="T4" y="T5"/>
                </a:cxn>
                <a:cxn ang="0">
                  <a:pos x="T6" y="T7"/>
                </a:cxn>
                <a:cxn ang="0">
                  <a:pos x="T8" y="T9"/>
                </a:cxn>
              </a:cxnLst>
              <a:rect l="0" t="0" r="r" b="b"/>
              <a:pathLst>
                <a:path w="186" h="163">
                  <a:moveTo>
                    <a:pt x="0" y="163"/>
                  </a:moveTo>
                  <a:lnTo>
                    <a:pt x="107" y="0"/>
                  </a:lnTo>
                  <a:lnTo>
                    <a:pt x="186" y="0"/>
                  </a:lnTo>
                  <a:lnTo>
                    <a:pt x="81"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3"/>
            <p:cNvSpPr/>
            <p:nvPr/>
          </p:nvSpPr>
          <p:spPr bwMode="auto">
            <a:xfrm>
              <a:off x="4241801"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33" name="组合 32"/>
          <p:cNvGrpSpPr/>
          <p:nvPr userDrawn="1"/>
        </p:nvGrpSpPr>
        <p:grpSpPr>
          <a:xfrm>
            <a:off x="8274932" y="6516262"/>
            <a:ext cx="696912" cy="173905"/>
            <a:chOff x="7953376" y="5480050"/>
            <a:chExt cx="696912" cy="258763"/>
          </a:xfrm>
          <a:solidFill>
            <a:schemeClr val="accent1">
              <a:lumMod val="40000"/>
              <a:lumOff val="60000"/>
            </a:schemeClr>
          </a:solidFill>
        </p:grpSpPr>
        <p:sp>
          <p:nvSpPr>
            <p:cNvPr id="34" name="Freeform 14"/>
            <p:cNvSpPr/>
            <p:nvPr/>
          </p:nvSpPr>
          <p:spPr bwMode="auto">
            <a:xfrm>
              <a:off x="7953376"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sp>
          <p:nvSpPr>
            <p:cNvPr id="35" name="Freeform 15"/>
            <p:cNvSpPr/>
            <p:nvPr/>
          </p:nvSpPr>
          <p:spPr bwMode="auto">
            <a:xfrm>
              <a:off x="8154988" y="5480050"/>
              <a:ext cx="293688" cy="258763"/>
            </a:xfrm>
            <a:custGeom>
              <a:avLst/>
              <a:gdLst>
                <a:gd name="T0" fmla="*/ 0 w 185"/>
                <a:gd name="T1" fmla="*/ 0 h 163"/>
                <a:gd name="T2" fmla="*/ 106 w 185"/>
                <a:gd name="T3" fmla="*/ 163 h 163"/>
                <a:gd name="T4" fmla="*/ 185 w 185"/>
                <a:gd name="T5" fmla="*/ 163 h 163"/>
                <a:gd name="T6" fmla="*/ 80 w 185"/>
                <a:gd name="T7" fmla="*/ 0 h 163"/>
                <a:gd name="T8" fmla="*/ 0 w 185"/>
                <a:gd name="T9" fmla="*/ 0 h 163"/>
              </a:gdLst>
              <a:ahLst/>
              <a:cxnLst>
                <a:cxn ang="0">
                  <a:pos x="T0" y="T1"/>
                </a:cxn>
                <a:cxn ang="0">
                  <a:pos x="T2" y="T3"/>
                </a:cxn>
                <a:cxn ang="0">
                  <a:pos x="T4" y="T5"/>
                </a:cxn>
                <a:cxn ang="0">
                  <a:pos x="T6" y="T7"/>
                </a:cxn>
                <a:cxn ang="0">
                  <a:pos x="T8" y="T9"/>
                </a:cxn>
              </a:cxnLst>
              <a:rect l="0" t="0" r="r" b="b"/>
              <a:pathLst>
                <a:path w="185" h="163">
                  <a:moveTo>
                    <a:pt x="0" y="0"/>
                  </a:moveTo>
                  <a:lnTo>
                    <a:pt x="106" y="163"/>
                  </a:lnTo>
                  <a:lnTo>
                    <a:pt x="185" y="163"/>
                  </a:lnTo>
                  <a:lnTo>
                    <a:pt x="80"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sp>
          <p:nvSpPr>
            <p:cNvPr id="36" name="Freeform 16"/>
            <p:cNvSpPr/>
            <p:nvPr/>
          </p:nvSpPr>
          <p:spPr bwMode="auto">
            <a:xfrm>
              <a:off x="8358188"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grpSp>
      <p:sp>
        <p:nvSpPr>
          <p:cNvPr id="2" name="文本框 1"/>
          <p:cNvSpPr txBox="1"/>
          <p:nvPr userDrawn="1">
            <p:custDataLst>
              <p:tags r:id="rId4"/>
            </p:custDataLst>
          </p:nvPr>
        </p:nvSpPr>
        <p:spPr>
          <a:xfrm>
            <a:off x="1618615" y="5669915"/>
            <a:ext cx="1675765" cy="306705"/>
          </a:xfrm>
          <a:prstGeom prst="rect">
            <a:avLst/>
          </a:prstGeom>
          <a:noFill/>
        </p:spPr>
        <p:txBody>
          <a:bodyPr wrap="square" rtlCol="0">
            <a:spAutoFit/>
          </a:bodyPr>
          <a:p>
            <a:pPr algn="l"/>
            <a:r>
              <a:rPr lang="zh-CN" altLang="en-US" sz="1400" dirty="0">
                <a:solidFill>
                  <a:srgbClr val="FF0000"/>
                </a:solidFill>
                <a:effectLst>
                  <a:outerShdw blurRad="38100" dist="19050" dir="2700000" algn="tl" rotWithShape="0">
                    <a:schemeClr val="dk1">
                      <a:alpha val="40000"/>
                    </a:schemeClr>
                  </a:outerShdw>
                </a:effectLst>
                <a:ea typeface="微软雅黑" panose="020B0503020204020204" charset="-122"/>
              </a:rPr>
              <a:t>扫码关注公众号</a:t>
            </a:r>
            <a:endParaRPr lang="zh-CN" altLang="en-US" sz="1400" dirty="0">
              <a:solidFill>
                <a:srgbClr val="FF0000"/>
              </a:solidFill>
              <a:effectLst>
                <a:outerShdw blurRad="38100" dist="19050" dir="2700000" algn="tl" rotWithShape="0">
                  <a:schemeClr val="dk1">
                    <a:alpha val="40000"/>
                  </a:schemeClr>
                </a:outerShdw>
              </a:effectLst>
              <a:ea typeface="微软雅黑" panose="020B0503020204020204" charset="-122"/>
            </a:endParaRPr>
          </a:p>
        </p:txBody>
      </p:sp>
      <p:pic>
        <p:nvPicPr>
          <p:cNvPr id="5" name="图片 4" descr="_cgi-bin_mmwebwx-bin_webwxgetmsgimg__&amp;MsgID=919475102737720981&amp;skey=@crypt_d83597cf_bd6b01608d3e8ffc5da43005ee949bf1&amp;mmweb_appid=wx_webfilehelper"/>
          <p:cNvPicPr>
            <a:picLocks noChangeAspect="1"/>
          </p:cNvPicPr>
          <p:nvPr userDrawn="1"/>
        </p:nvPicPr>
        <p:blipFill>
          <a:blip r:embed="rId5"/>
          <a:stretch>
            <a:fillRect/>
          </a:stretch>
        </p:blipFill>
        <p:spPr>
          <a:xfrm>
            <a:off x="1507490" y="3922395"/>
            <a:ext cx="1626235" cy="1626235"/>
          </a:xfrm>
          <a:prstGeom prst="rect">
            <a:avLst/>
          </a:prstGeom>
        </p:spPr>
      </p:pic>
      <p:pic>
        <p:nvPicPr>
          <p:cNvPr id="9" name="图片 8" descr="KV222"/>
          <p:cNvPicPr>
            <a:picLocks noChangeAspect="1"/>
          </p:cNvPicPr>
          <p:nvPr userDrawn="1"/>
        </p:nvPicPr>
        <p:blipFill>
          <a:blip r:embed="rId6"/>
          <a:srcRect l="23961" b="40610"/>
          <a:stretch>
            <a:fillRect/>
          </a:stretch>
        </p:blipFill>
        <p:spPr>
          <a:xfrm>
            <a:off x="560070" y="-14605"/>
            <a:ext cx="11664950" cy="6704965"/>
          </a:xfrm>
          <a:prstGeom prst="rect">
            <a:avLst/>
          </a:prstGeom>
        </p:spPr>
      </p:pic>
      <p:pic>
        <p:nvPicPr>
          <p:cNvPr id="38" name="图片 -2147481912" descr="16ac4b97435599490e13c0069bb1a12"/>
          <p:cNvPicPr>
            <a:picLocks noChangeAspect="1"/>
          </p:cNvPicPr>
          <p:nvPr userDrawn="1"/>
        </p:nvPicPr>
        <p:blipFill>
          <a:blip r:embed="rId7">
            <a:clrChange>
              <a:clrFrom>
                <a:srgbClr val="FFFFFF">
                  <a:alpha val="100000"/>
                </a:srgbClr>
              </a:clrFrom>
              <a:clrTo>
                <a:srgbClr val="FFFFFF">
                  <a:alpha val="100000"/>
                  <a:alpha val="0"/>
                </a:srgbClr>
              </a:clrTo>
            </a:clrChange>
          </a:blip>
          <a:srcRect r="4845" b="861"/>
          <a:stretch>
            <a:fillRect/>
          </a:stretch>
        </p:blipFill>
        <p:spPr>
          <a:xfrm>
            <a:off x="560070" y="735330"/>
            <a:ext cx="3609340" cy="2099310"/>
          </a:xfrm>
          <a:prstGeom prst="rect">
            <a:avLst/>
          </a:prstGeom>
          <a:noFill/>
          <a:ln w="9525">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1图+文字3">
    <p:spTree>
      <p:nvGrpSpPr>
        <p:cNvPr id="1" name=""/>
        <p:cNvGrpSpPr/>
        <p:nvPr/>
      </p:nvGrpSpPr>
      <p:grpSpPr>
        <a:xfrm>
          <a:off x="0" y="0"/>
          <a:ext cx="0" cy="0"/>
          <a:chOff x="0" y="0"/>
          <a:chExt cx="0" cy="0"/>
        </a:xfrm>
      </p:grpSpPr>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41720" y="1183197"/>
            <a:ext cx="10507584" cy="2245801"/>
          </a:xfrm>
          <a:prstGeom prst="rect">
            <a:avLst/>
          </a:prstGeom>
        </p:spPr>
        <p:txBody>
          <a:bodyPr/>
          <a:lstStyle>
            <a:lvl1pPr marL="0" indent="0" algn="just">
              <a:lnSpc>
                <a:spcPct val="130000"/>
              </a:lnSpc>
              <a:spcBef>
                <a:spcPts val="0"/>
              </a:spcBef>
              <a:spcAft>
                <a:spcPts val="400"/>
              </a:spcAft>
              <a:buFontTx/>
              <a:buNone/>
              <a:defRPr sz="1600">
                <a:latin typeface="+mn-ea"/>
                <a:ea typeface="+mn-ea"/>
              </a:defRPr>
            </a:lvl1pPr>
          </a:lstStyle>
          <a:p>
            <a:pPr lvl="0"/>
            <a:r>
              <a:rPr lang="zh-CN" altLang="en-US" dirty="0"/>
              <a:t>文字</a:t>
            </a:r>
            <a:endParaRPr lang="zh-CN" altLang="en-US" dirty="0"/>
          </a:p>
        </p:txBody>
      </p:sp>
      <p:cxnSp>
        <p:nvCxnSpPr>
          <p:cNvPr id="11" name="直接连接符 10"/>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55866" r="62741"/>
          <a:stretch>
            <a:fillRect/>
          </a:stretch>
        </p:blipFill>
        <p:spPr>
          <a:xfrm>
            <a:off x="1" y="4004169"/>
            <a:ext cx="4132161" cy="2853831"/>
          </a:xfrm>
          <a:custGeom>
            <a:avLst/>
            <a:gdLst>
              <a:gd name="connsiteX0" fmla="*/ 0 w 4542639"/>
              <a:gd name="connsiteY0" fmla="*/ 0 h 3137323"/>
              <a:gd name="connsiteX1" fmla="*/ 187836 w 4542639"/>
              <a:gd name="connsiteY1" fmla="*/ 36355 h 3137323"/>
              <a:gd name="connsiteX2" fmla="*/ 358821 w 4542639"/>
              <a:gd name="connsiteY2" fmla="*/ 192472 h 3137323"/>
              <a:gd name="connsiteX3" fmla="*/ 633885 w 4542639"/>
              <a:gd name="connsiteY3" fmla="*/ 467535 h 3137323"/>
              <a:gd name="connsiteX4" fmla="*/ 693358 w 4542639"/>
              <a:gd name="connsiteY4" fmla="*/ 586482 h 3137323"/>
              <a:gd name="connsiteX5" fmla="*/ 708226 w 4542639"/>
              <a:gd name="connsiteY5" fmla="*/ 638521 h 3137323"/>
              <a:gd name="connsiteX6" fmla="*/ 1927426 w 4542639"/>
              <a:gd name="connsiteY6" fmla="*/ 1872589 h 3137323"/>
              <a:gd name="connsiteX7" fmla="*/ 1927426 w 4542639"/>
              <a:gd name="connsiteY7" fmla="*/ 2288901 h 3137323"/>
              <a:gd name="connsiteX8" fmla="*/ 2447817 w 4542639"/>
              <a:gd name="connsiteY8" fmla="*/ 2794423 h 3137323"/>
              <a:gd name="connsiteX9" fmla="*/ 3332480 w 4542639"/>
              <a:gd name="connsiteY9" fmla="*/ 2794423 h 3137323"/>
              <a:gd name="connsiteX10" fmla="*/ 3332480 w 4542639"/>
              <a:gd name="connsiteY10" fmla="*/ 2898501 h 3137323"/>
              <a:gd name="connsiteX11" fmla="*/ 3845436 w 4542639"/>
              <a:gd name="connsiteY11" fmla="*/ 2891067 h 3137323"/>
              <a:gd name="connsiteX12" fmla="*/ 4061026 w 4542639"/>
              <a:gd name="connsiteY12" fmla="*/ 2883633 h 3137323"/>
              <a:gd name="connsiteX13" fmla="*/ 4254314 w 4542639"/>
              <a:gd name="connsiteY13" fmla="*/ 2876199 h 3137323"/>
              <a:gd name="connsiteX14" fmla="*/ 4542639 w 4542639"/>
              <a:gd name="connsiteY14" fmla="*/ 3137323 h 3137323"/>
              <a:gd name="connsiteX15" fmla="*/ 0 w 4542639"/>
              <a:gd name="connsiteY15" fmla="*/ 3137323 h 31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2639" h="3137323">
                <a:moveTo>
                  <a:pt x="0" y="0"/>
                </a:moveTo>
                <a:lnTo>
                  <a:pt x="187836" y="36355"/>
                </a:lnTo>
                <a:lnTo>
                  <a:pt x="358821" y="192472"/>
                </a:lnTo>
                <a:lnTo>
                  <a:pt x="633885" y="467535"/>
                </a:lnTo>
                <a:lnTo>
                  <a:pt x="693358" y="586482"/>
                </a:lnTo>
                <a:lnTo>
                  <a:pt x="708226" y="638521"/>
                </a:lnTo>
                <a:lnTo>
                  <a:pt x="1927426" y="1872589"/>
                </a:lnTo>
                <a:lnTo>
                  <a:pt x="1927426" y="2288901"/>
                </a:lnTo>
                <a:lnTo>
                  <a:pt x="2447817" y="2794423"/>
                </a:lnTo>
                <a:lnTo>
                  <a:pt x="3332480" y="2794423"/>
                </a:lnTo>
                <a:lnTo>
                  <a:pt x="3332480" y="2898501"/>
                </a:lnTo>
                <a:lnTo>
                  <a:pt x="3845436" y="2891067"/>
                </a:lnTo>
                <a:lnTo>
                  <a:pt x="4061026" y="2883633"/>
                </a:lnTo>
                <a:lnTo>
                  <a:pt x="4254314" y="2876199"/>
                </a:lnTo>
                <a:lnTo>
                  <a:pt x="4542639" y="3137323"/>
                </a:lnTo>
                <a:lnTo>
                  <a:pt x="0" y="3137323"/>
                </a:lnTo>
                <a:close/>
              </a:path>
            </a:pathLst>
          </a:custGeom>
        </p:spPr>
      </p:pic>
      <p:sp>
        <p:nvSpPr>
          <p:cNvPr id="8" name="TextBox 15"/>
          <p:cNvSpPr txBox="1"/>
          <p:nvPr userDrawn="1"/>
        </p:nvSpPr>
        <p:spPr>
          <a:xfrm>
            <a:off x="1430655" y="1216660"/>
            <a:ext cx="1905635" cy="398780"/>
          </a:xfrm>
          <a:prstGeom prst="rect">
            <a:avLst/>
          </a:prstGeom>
          <a:noFill/>
        </p:spPr>
        <p:txBody>
          <a:bodyPr wrap="square" rtlCol="0">
            <a:spAutoFit/>
          </a:bodyPr>
          <a:lstStyle/>
          <a:p>
            <a:pPr algn="l"/>
            <a:r>
              <a:rPr lang="en-US" altLang="zh-CN" sz="2000" dirty="0">
                <a:solidFill>
                  <a:schemeClr val="tx1">
                    <a:lumMod val="50000"/>
                    <a:lumOff val="50000"/>
                  </a:schemeClr>
                </a:solidFill>
                <a:latin typeface="Agency FB" panose="020B0503020202020204" pitchFamily="34" charset="0"/>
                <a:ea typeface="Adobe 宋体 Std L" pitchFamily="18" charset="-122"/>
              </a:rPr>
              <a:t>Contents Page</a:t>
            </a:r>
            <a:endParaRPr lang="zh-CN" altLang="en-US" sz="2000" dirty="0">
              <a:solidFill>
                <a:schemeClr val="tx1">
                  <a:lumMod val="50000"/>
                  <a:lumOff val="50000"/>
                </a:schemeClr>
              </a:solidFill>
              <a:latin typeface="Agency FB" panose="020B0503020202020204" pitchFamily="34" charset="0"/>
              <a:ea typeface="Adobe 宋体 Std L" pitchFamily="18" charset="-122"/>
            </a:endParaRPr>
          </a:p>
        </p:txBody>
      </p:sp>
      <p:sp>
        <p:nvSpPr>
          <p:cNvPr id="9" name="文本框 8"/>
          <p:cNvSpPr txBox="1"/>
          <p:nvPr userDrawn="1"/>
        </p:nvSpPr>
        <p:spPr>
          <a:xfrm>
            <a:off x="1371600" y="629285"/>
            <a:ext cx="2121535" cy="645160"/>
          </a:xfrm>
          <a:prstGeom prst="rect">
            <a:avLst/>
          </a:prstGeom>
          <a:noFill/>
        </p:spPr>
        <p:txBody>
          <a:bodyPr wrap="square" rtlCol="0">
            <a:spAutoFit/>
          </a:bodyPr>
          <a:lstStyle/>
          <a:p>
            <a:pPr algn="l"/>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目</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录</a:t>
            </a:r>
            <a:endParaRPr lang="zh-CN" altLang="en-US" sz="3600"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10" name="组合 9"/>
          <p:cNvGrpSpPr/>
          <p:nvPr userDrawn="1"/>
        </p:nvGrpSpPr>
        <p:grpSpPr>
          <a:xfrm>
            <a:off x="1126067" y="0"/>
            <a:ext cx="0" cy="1488272"/>
            <a:chOff x="914400" y="0"/>
            <a:chExt cx="0" cy="1488272"/>
          </a:xfrm>
        </p:grpSpPr>
        <p:cxnSp>
          <p:nvCxnSpPr>
            <p:cNvPr id="11" name="直接连接符 10"/>
            <p:cNvCxnSpPr/>
            <p:nvPr userDrawn="1"/>
          </p:nvCxnSpPr>
          <p:spPr>
            <a:xfrm>
              <a:off x="914400" y="0"/>
              <a:ext cx="0" cy="148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914400" y="1173621"/>
              <a:ext cx="0" cy="314651"/>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a:off x="1278467" y="0"/>
            <a:ext cx="0" cy="1488272"/>
            <a:chOff x="914400" y="0"/>
            <a:chExt cx="0" cy="1488272"/>
          </a:xfrm>
        </p:grpSpPr>
        <p:cxnSp>
          <p:nvCxnSpPr>
            <p:cNvPr id="14" name="直接连接符 13"/>
            <p:cNvCxnSpPr/>
            <p:nvPr userDrawn="1"/>
          </p:nvCxnSpPr>
          <p:spPr>
            <a:xfrm>
              <a:off x="914400" y="0"/>
              <a:ext cx="0" cy="148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914400" y="1173621"/>
              <a:ext cx="0" cy="314651"/>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55866" r="62741"/>
          <a:stretch>
            <a:fillRect/>
          </a:stretch>
        </p:blipFill>
        <p:spPr>
          <a:xfrm rot="10800000">
            <a:off x="9760669" y="-1"/>
            <a:ext cx="2431330" cy="1679171"/>
          </a:xfrm>
          <a:custGeom>
            <a:avLst/>
            <a:gdLst>
              <a:gd name="connsiteX0" fmla="*/ 0 w 4542639"/>
              <a:gd name="connsiteY0" fmla="*/ 0 h 3137323"/>
              <a:gd name="connsiteX1" fmla="*/ 187836 w 4542639"/>
              <a:gd name="connsiteY1" fmla="*/ 36355 h 3137323"/>
              <a:gd name="connsiteX2" fmla="*/ 358821 w 4542639"/>
              <a:gd name="connsiteY2" fmla="*/ 192472 h 3137323"/>
              <a:gd name="connsiteX3" fmla="*/ 633885 w 4542639"/>
              <a:gd name="connsiteY3" fmla="*/ 467535 h 3137323"/>
              <a:gd name="connsiteX4" fmla="*/ 693358 w 4542639"/>
              <a:gd name="connsiteY4" fmla="*/ 586482 h 3137323"/>
              <a:gd name="connsiteX5" fmla="*/ 708226 w 4542639"/>
              <a:gd name="connsiteY5" fmla="*/ 638521 h 3137323"/>
              <a:gd name="connsiteX6" fmla="*/ 1927426 w 4542639"/>
              <a:gd name="connsiteY6" fmla="*/ 1872589 h 3137323"/>
              <a:gd name="connsiteX7" fmla="*/ 1927426 w 4542639"/>
              <a:gd name="connsiteY7" fmla="*/ 2288901 h 3137323"/>
              <a:gd name="connsiteX8" fmla="*/ 2447817 w 4542639"/>
              <a:gd name="connsiteY8" fmla="*/ 2794423 h 3137323"/>
              <a:gd name="connsiteX9" fmla="*/ 3332480 w 4542639"/>
              <a:gd name="connsiteY9" fmla="*/ 2794423 h 3137323"/>
              <a:gd name="connsiteX10" fmla="*/ 3332480 w 4542639"/>
              <a:gd name="connsiteY10" fmla="*/ 2898501 h 3137323"/>
              <a:gd name="connsiteX11" fmla="*/ 3845436 w 4542639"/>
              <a:gd name="connsiteY11" fmla="*/ 2891067 h 3137323"/>
              <a:gd name="connsiteX12" fmla="*/ 4061026 w 4542639"/>
              <a:gd name="connsiteY12" fmla="*/ 2883633 h 3137323"/>
              <a:gd name="connsiteX13" fmla="*/ 4254314 w 4542639"/>
              <a:gd name="connsiteY13" fmla="*/ 2876199 h 3137323"/>
              <a:gd name="connsiteX14" fmla="*/ 4542639 w 4542639"/>
              <a:gd name="connsiteY14" fmla="*/ 3137323 h 3137323"/>
              <a:gd name="connsiteX15" fmla="*/ 0 w 4542639"/>
              <a:gd name="connsiteY15" fmla="*/ 3137323 h 31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2639" h="3137323">
                <a:moveTo>
                  <a:pt x="0" y="0"/>
                </a:moveTo>
                <a:lnTo>
                  <a:pt x="187836" y="36355"/>
                </a:lnTo>
                <a:lnTo>
                  <a:pt x="358821" y="192472"/>
                </a:lnTo>
                <a:lnTo>
                  <a:pt x="633885" y="467535"/>
                </a:lnTo>
                <a:lnTo>
                  <a:pt x="693358" y="586482"/>
                </a:lnTo>
                <a:lnTo>
                  <a:pt x="708226" y="638521"/>
                </a:lnTo>
                <a:lnTo>
                  <a:pt x="1927426" y="1872589"/>
                </a:lnTo>
                <a:lnTo>
                  <a:pt x="1927426" y="2288901"/>
                </a:lnTo>
                <a:lnTo>
                  <a:pt x="2447817" y="2794423"/>
                </a:lnTo>
                <a:lnTo>
                  <a:pt x="3332480" y="2794423"/>
                </a:lnTo>
                <a:lnTo>
                  <a:pt x="3332480" y="2898501"/>
                </a:lnTo>
                <a:lnTo>
                  <a:pt x="3845436" y="2891067"/>
                </a:lnTo>
                <a:lnTo>
                  <a:pt x="4061026" y="2883633"/>
                </a:lnTo>
                <a:lnTo>
                  <a:pt x="4254314" y="2876199"/>
                </a:lnTo>
                <a:lnTo>
                  <a:pt x="4542639" y="3137323"/>
                </a:lnTo>
                <a:lnTo>
                  <a:pt x="0" y="3137323"/>
                </a:lnTo>
                <a:close/>
              </a:path>
            </a:pathLst>
          </a:custGeom>
        </p:spPr>
      </p:pic>
      <p:pic>
        <p:nvPicPr>
          <p:cNvPr id="2" name="图片 -2147481912" descr="16ac4b97435599490e13c0069bb1a12"/>
          <p:cNvPicPr>
            <a:picLocks noChangeAspect="1"/>
          </p:cNvPicPr>
          <p:nvPr userDrawn="1"/>
        </p:nvPicPr>
        <p:blipFill>
          <a:blip r:embed="rId3">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矩形 2"/>
          <p:cNvSpPr/>
          <p:nvPr userDrawn="1"/>
        </p:nvSpPr>
        <p:spPr>
          <a:xfrm>
            <a:off x="5394960" y="1315818"/>
            <a:ext cx="1402080" cy="460375"/>
          </a:xfrm>
          <a:prstGeom prst="rect">
            <a:avLst/>
          </a:prstGeom>
        </p:spPr>
        <p:txBody>
          <a:bodyPr wrap="none">
            <a:spAutoFit/>
          </a:bodyPr>
          <a:lstStyle/>
          <a:p>
            <a:pPr algn="ctr"/>
            <a:r>
              <a:rPr lang="zh-CN" altLang="en-US" sz="2400" b="1" dirty="0">
                <a:solidFill>
                  <a:schemeClr val="accent1"/>
                </a:solidFill>
                <a:latin typeface="+mj-ea"/>
                <a:ea typeface="+mj-ea"/>
              </a:rPr>
              <a:t>学习目标</a:t>
            </a:r>
            <a:endParaRPr lang="zh-CN" altLang="en-US" sz="2400" b="1" dirty="0">
              <a:solidFill>
                <a:schemeClr val="accent1"/>
              </a:solidFill>
              <a:latin typeface="+mj-ea"/>
              <a:ea typeface="+mj-ea"/>
            </a:endParaRPr>
          </a:p>
        </p:txBody>
      </p:sp>
      <p:sp>
        <p:nvSpPr>
          <p:cNvPr id="5" name="任意多边形: 形状 4"/>
          <p:cNvSpPr/>
          <p:nvPr userDrawn="1"/>
        </p:nvSpPr>
        <p:spPr>
          <a:xfrm>
            <a:off x="1600200" y="1962150"/>
            <a:ext cx="8991600" cy="3456920"/>
          </a:xfrm>
          <a:custGeom>
            <a:avLst/>
            <a:gdLst>
              <a:gd name="connsiteX0" fmla="*/ 4038600 w 8077200"/>
              <a:gd name="connsiteY0" fmla="*/ 0 h 3388687"/>
              <a:gd name="connsiteX1" fmla="*/ 4411378 w 8077200"/>
              <a:gd name="connsiteY1" fmla="*/ 438213 h 3388687"/>
              <a:gd name="connsiteX2" fmla="*/ 7890258 w 8077200"/>
              <a:gd name="connsiteY2" fmla="*/ 438213 h 3388687"/>
              <a:gd name="connsiteX3" fmla="*/ 8077200 w 8077200"/>
              <a:gd name="connsiteY3" fmla="*/ 625155 h 3388687"/>
              <a:gd name="connsiteX4" fmla="*/ 8077200 w 8077200"/>
              <a:gd name="connsiteY4" fmla="*/ 3201745 h 3388687"/>
              <a:gd name="connsiteX5" fmla="*/ 7890258 w 8077200"/>
              <a:gd name="connsiteY5" fmla="*/ 3388687 h 3388687"/>
              <a:gd name="connsiteX6" fmla="*/ 186942 w 8077200"/>
              <a:gd name="connsiteY6" fmla="*/ 3388687 h 3388687"/>
              <a:gd name="connsiteX7" fmla="*/ 0 w 8077200"/>
              <a:gd name="connsiteY7" fmla="*/ 3201745 h 3388687"/>
              <a:gd name="connsiteX8" fmla="*/ 0 w 8077200"/>
              <a:gd name="connsiteY8" fmla="*/ 625155 h 3388687"/>
              <a:gd name="connsiteX9" fmla="*/ 186942 w 8077200"/>
              <a:gd name="connsiteY9" fmla="*/ 438213 h 3388687"/>
              <a:gd name="connsiteX10" fmla="*/ 3665823 w 8077200"/>
              <a:gd name="connsiteY10" fmla="*/ 438213 h 338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200" h="3388687">
                <a:moveTo>
                  <a:pt x="4038600" y="0"/>
                </a:moveTo>
                <a:lnTo>
                  <a:pt x="4411378" y="438213"/>
                </a:lnTo>
                <a:lnTo>
                  <a:pt x="7890258" y="438213"/>
                </a:lnTo>
                <a:cubicBezTo>
                  <a:pt x="7993503" y="438213"/>
                  <a:pt x="8077200" y="521910"/>
                  <a:pt x="8077200" y="625155"/>
                </a:cubicBezTo>
                <a:lnTo>
                  <a:pt x="8077200" y="3201745"/>
                </a:lnTo>
                <a:cubicBezTo>
                  <a:pt x="8077200" y="3304990"/>
                  <a:pt x="7993503" y="3388687"/>
                  <a:pt x="7890258" y="3388687"/>
                </a:cubicBezTo>
                <a:lnTo>
                  <a:pt x="186942" y="3388687"/>
                </a:lnTo>
                <a:cubicBezTo>
                  <a:pt x="83697" y="3388687"/>
                  <a:pt x="0" y="3304990"/>
                  <a:pt x="0" y="3201745"/>
                </a:cubicBezTo>
                <a:lnTo>
                  <a:pt x="0" y="625155"/>
                </a:lnTo>
                <a:cubicBezTo>
                  <a:pt x="0" y="521910"/>
                  <a:pt x="83697" y="438213"/>
                  <a:pt x="186942" y="438213"/>
                </a:cubicBezTo>
                <a:lnTo>
                  <a:pt x="3665823" y="438213"/>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userDrawn="1"/>
        </p:nvCxnSpPr>
        <p:spPr>
          <a:xfrm>
            <a:off x="5705475" y="5419070"/>
            <a:ext cx="78105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463252" y="79467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482600" y="479306"/>
            <a:ext cx="2363565" cy="246221"/>
          </a:xfrm>
          <a:prstGeom prst="rect">
            <a:avLst/>
          </a:prstGeom>
          <a:noFill/>
        </p:spPr>
        <p:txBody>
          <a:bodyPr wrap="square" lIns="0" tIns="0" rIns="0" bIns="0" rtlCol="0">
            <a:spAutoFit/>
          </a:bodyPr>
          <a:lstStyle>
            <a:defPPr>
              <a:defRPr lang="zh-CN"/>
            </a:defPPr>
            <a:lvl1pPr lvl="0" algn="r">
              <a:defRPr sz="1400" spc="0">
                <a:solidFill>
                  <a:schemeClr val="tx1">
                    <a:lumMod val="65000"/>
                    <a:lumOff val="35000"/>
                  </a:schemeClr>
                </a:solidFill>
                <a:latin typeface="+mj-ea"/>
                <a:ea typeface="+mj-ea"/>
              </a:defRPr>
            </a:lvl1pPr>
          </a:lstStyle>
          <a:p>
            <a:pPr lvl="0" algn="l"/>
            <a:r>
              <a:rPr lang="zh-CN" altLang="en-US" sz="1600" dirty="0"/>
              <a:t>电子设计速成实战宝典</a:t>
            </a:r>
            <a:endParaRPr lang="zh-CN" altLang="en-US" sz="1600" dirty="0"/>
          </a:p>
        </p:txBody>
      </p:sp>
      <p:sp>
        <p:nvSpPr>
          <p:cNvPr id="19" name="文本占位符 18"/>
          <p:cNvSpPr>
            <a:spLocks noGrp="1"/>
          </p:cNvSpPr>
          <p:nvPr>
            <p:ph type="body" sz="quarter" idx="10"/>
          </p:nvPr>
        </p:nvSpPr>
        <p:spPr>
          <a:xfrm>
            <a:off x="1995487" y="2647948"/>
            <a:ext cx="8201025" cy="2571751"/>
          </a:xfrm>
          <a:prstGeom prst="rect">
            <a:avLst/>
          </a:prstGeom>
        </p:spPr>
        <p:txBody>
          <a:bodyPr/>
          <a:lstStyle>
            <a:lvl1pPr marL="457200" indent="-457200" algn="ctr">
              <a:lnSpc>
                <a:spcPct val="130000"/>
              </a:lnSpc>
              <a:spcBef>
                <a:spcPts val="600"/>
              </a:spcBef>
              <a:buFont typeface="Wingdings" panose="05000000000000000000" pitchFamily="2" charset="2"/>
              <a:buChar char="Ø"/>
              <a:defRPr/>
            </a:lvl1pPr>
            <a:lvl2pPr marL="800100" indent="-342900" algn="ctr">
              <a:lnSpc>
                <a:spcPct val="130000"/>
              </a:lnSpc>
              <a:spcBef>
                <a:spcPts val="600"/>
              </a:spcBef>
              <a:buFont typeface="Wingdings" panose="05000000000000000000" pitchFamily="2" charset="2"/>
              <a:buChar char="Ø"/>
              <a:defRPr/>
            </a:lvl2pPr>
            <a:lvl3pPr marL="1257300" indent="-342900" algn="ctr">
              <a:lnSpc>
                <a:spcPct val="130000"/>
              </a:lnSpc>
              <a:spcBef>
                <a:spcPts val="600"/>
              </a:spcBef>
              <a:buFont typeface="Wingdings" panose="05000000000000000000" pitchFamily="2" charset="2"/>
              <a:buChar char="Ø"/>
              <a:defRPr/>
            </a:lvl3pPr>
            <a:lvl4pPr marL="1657350" indent="-285750" algn="ctr">
              <a:lnSpc>
                <a:spcPct val="130000"/>
              </a:lnSpc>
              <a:spcBef>
                <a:spcPts val="600"/>
              </a:spcBef>
              <a:buFont typeface="Wingdings" panose="05000000000000000000" pitchFamily="2" charset="2"/>
              <a:buChar char="Ø"/>
              <a:defRPr/>
            </a:lvl4pPr>
            <a:lvl5pPr marL="2114550" indent="-285750" algn="ctr">
              <a:lnSpc>
                <a:spcPct val="130000"/>
              </a:lnSpc>
              <a:spcBef>
                <a:spcPts val="600"/>
              </a:spcBef>
              <a:buFont typeface="Wingdings" panose="05000000000000000000" pitchFamily="2" charset="2"/>
              <a:buChar char="Ø"/>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cxnSp>
        <p:nvCxnSpPr>
          <p:cNvPr id="23" name="直接连接符 22"/>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矩形 2"/>
          <p:cNvSpPr/>
          <p:nvPr userDrawn="1"/>
        </p:nvSpPr>
        <p:spPr>
          <a:xfrm>
            <a:off x="5394964" y="1315818"/>
            <a:ext cx="1402080" cy="460375"/>
          </a:xfrm>
          <a:prstGeom prst="rect">
            <a:avLst/>
          </a:prstGeom>
        </p:spPr>
        <p:txBody>
          <a:bodyPr wrap="none">
            <a:spAutoFit/>
          </a:bodyPr>
          <a:lstStyle/>
          <a:p>
            <a:pPr algn="ctr"/>
            <a:r>
              <a:rPr lang="zh-CN" altLang="en-US" sz="2400" b="1" dirty="0">
                <a:solidFill>
                  <a:schemeClr val="accent1"/>
                </a:solidFill>
                <a:latin typeface="+mj-ea"/>
                <a:ea typeface="+mj-ea"/>
              </a:rPr>
              <a:t>本章小节</a:t>
            </a:r>
            <a:endParaRPr lang="zh-CN" altLang="en-US" sz="2400" b="1" dirty="0">
              <a:solidFill>
                <a:schemeClr val="accent1"/>
              </a:solidFill>
              <a:latin typeface="+mj-ea"/>
              <a:ea typeface="+mj-ea"/>
            </a:endParaRPr>
          </a:p>
        </p:txBody>
      </p:sp>
      <p:sp>
        <p:nvSpPr>
          <p:cNvPr id="5" name="任意多边形: 形状 4"/>
          <p:cNvSpPr/>
          <p:nvPr userDrawn="1"/>
        </p:nvSpPr>
        <p:spPr>
          <a:xfrm>
            <a:off x="1600200" y="1962150"/>
            <a:ext cx="8991600" cy="3456920"/>
          </a:xfrm>
          <a:custGeom>
            <a:avLst/>
            <a:gdLst>
              <a:gd name="connsiteX0" fmla="*/ 4038600 w 8077200"/>
              <a:gd name="connsiteY0" fmla="*/ 0 h 3388687"/>
              <a:gd name="connsiteX1" fmla="*/ 4411378 w 8077200"/>
              <a:gd name="connsiteY1" fmla="*/ 438213 h 3388687"/>
              <a:gd name="connsiteX2" fmla="*/ 7890258 w 8077200"/>
              <a:gd name="connsiteY2" fmla="*/ 438213 h 3388687"/>
              <a:gd name="connsiteX3" fmla="*/ 8077200 w 8077200"/>
              <a:gd name="connsiteY3" fmla="*/ 625155 h 3388687"/>
              <a:gd name="connsiteX4" fmla="*/ 8077200 w 8077200"/>
              <a:gd name="connsiteY4" fmla="*/ 3201745 h 3388687"/>
              <a:gd name="connsiteX5" fmla="*/ 7890258 w 8077200"/>
              <a:gd name="connsiteY5" fmla="*/ 3388687 h 3388687"/>
              <a:gd name="connsiteX6" fmla="*/ 186942 w 8077200"/>
              <a:gd name="connsiteY6" fmla="*/ 3388687 h 3388687"/>
              <a:gd name="connsiteX7" fmla="*/ 0 w 8077200"/>
              <a:gd name="connsiteY7" fmla="*/ 3201745 h 3388687"/>
              <a:gd name="connsiteX8" fmla="*/ 0 w 8077200"/>
              <a:gd name="connsiteY8" fmla="*/ 625155 h 3388687"/>
              <a:gd name="connsiteX9" fmla="*/ 186942 w 8077200"/>
              <a:gd name="connsiteY9" fmla="*/ 438213 h 3388687"/>
              <a:gd name="connsiteX10" fmla="*/ 3665823 w 8077200"/>
              <a:gd name="connsiteY10" fmla="*/ 438213 h 338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200" h="3388687">
                <a:moveTo>
                  <a:pt x="4038600" y="0"/>
                </a:moveTo>
                <a:lnTo>
                  <a:pt x="4411378" y="438213"/>
                </a:lnTo>
                <a:lnTo>
                  <a:pt x="7890258" y="438213"/>
                </a:lnTo>
                <a:cubicBezTo>
                  <a:pt x="7993503" y="438213"/>
                  <a:pt x="8077200" y="521910"/>
                  <a:pt x="8077200" y="625155"/>
                </a:cubicBezTo>
                <a:lnTo>
                  <a:pt x="8077200" y="3201745"/>
                </a:lnTo>
                <a:cubicBezTo>
                  <a:pt x="8077200" y="3304990"/>
                  <a:pt x="7993503" y="3388687"/>
                  <a:pt x="7890258" y="3388687"/>
                </a:cubicBezTo>
                <a:lnTo>
                  <a:pt x="186942" y="3388687"/>
                </a:lnTo>
                <a:cubicBezTo>
                  <a:pt x="83697" y="3388687"/>
                  <a:pt x="0" y="3304990"/>
                  <a:pt x="0" y="3201745"/>
                </a:cubicBezTo>
                <a:lnTo>
                  <a:pt x="0" y="625155"/>
                </a:lnTo>
                <a:cubicBezTo>
                  <a:pt x="0" y="521910"/>
                  <a:pt x="83697" y="438213"/>
                  <a:pt x="186942" y="438213"/>
                </a:cubicBezTo>
                <a:lnTo>
                  <a:pt x="3665823" y="438213"/>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userDrawn="1"/>
        </p:nvCxnSpPr>
        <p:spPr>
          <a:xfrm>
            <a:off x="5705475" y="5419070"/>
            <a:ext cx="78105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占位符 18"/>
          <p:cNvSpPr>
            <a:spLocks noGrp="1"/>
          </p:cNvSpPr>
          <p:nvPr>
            <p:ph type="body" sz="quarter" idx="10"/>
          </p:nvPr>
        </p:nvSpPr>
        <p:spPr>
          <a:xfrm>
            <a:off x="1995487" y="2647948"/>
            <a:ext cx="8201025" cy="2571751"/>
          </a:xfrm>
          <a:prstGeom prst="rect">
            <a:avLst/>
          </a:prstGeom>
        </p:spPr>
        <p:txBody>
          <a:bodyPr/>
          <a:lstStyle>
            <a:lvl1pPr marL="0" indent="0" algn="l">
              <a:lnSpc>
                <a:spcPct val="130000"/>
              </a:lnSpc>
              <a:spcBef>
                <a:spcPts val="600"/>
              </a:spcBef>
              <a:buFontTx/>
              <a:buNone/>
              <a:defRPr sz="2400"/>
            </a:lvl1pPr>
            <a:lvl2pPr marL="457200" indent="0" algn="l">
              <a:lnSpc>
                <a:spcPct val="130000"/>
              </a:lnSpc>
              <a:spcBef>
                <a:spcPts val="600"/>
              </a:spcBef>
              <a:buFontTx/>
              <a:buNone/>
              <a:defRPr sz="2000"/>
            </a:lvl2pPr>
            <a:lvl3pPr marL="914400" indent="0" algn="l">
              <a:lnSpc>
                <a:spcPct val="130000"/>
              </a:lnSpc>
              <a:spcBef>
                <a:spcPts val="600"/>
              </a:spcBef>
              <a:buFontTx/>
              <a:buNone/>
              <a:defRPr sz="1800"/>
            </a:lvl3pPr>
            <a:lvl4pPr marL="1371600" indent="0" algn="l">
              <a:lnSpc>
                <a:spcPct val="130000"/>
              </a:lnSpc>
              <a:spcBef>
                <a:spcPts val="600"/>
              </a:spcBef>
              <a:buFontTx/>
              <a:buNone/>
              <a:defRPr sz="1600"/>
            </a:lvl4pPr>
            <a:lvl5pPr marL="1828800" indent="0" algn="l">
              <a:lnSpc>
                <a:spcPct val="130000"/>
              </a:lnSpc>
              <a:spcBef>
                <a:spcPts val="600"/>
              </a:spcBef>
              <a:buFontTx/>
              <a:buNone/>
              <a:defRPr sz="1600"/>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2" name="文本占位符 15"/>
          <p:cNvSpPr>
            <a:spLocks noGrp="1"/>
          </p:cNvSpPr>
          <p:nvPr>
            <p:ph type="body" sz="quarter" idx="11"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7" name="直接连接符 6"/>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文本占位符 15"/>
          <p:cNvSpPr>
            <a:spLocks noGrp="1"/>
          </p:cNvSpPr>
          <p:nvPr>
            <p:ph type="body" sz="quarter" idx="11"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3" name="直接连接符 2"/>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701996" y="1726946"/>
            <a:ext cx="5650431" cy="4164929"/>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6785320" y="1726946"/>
            <a:ext cx="4563984" cy="4164929"/>
          </a:xfrm>
          <a:prstGeom prst="rect">
            <a:avLst/>
          </a:prstGeom>
        </p:spPr>
        <p:txBody>
          <a:bodyPr/>
          <a:lstStyle>
            <a:lvl1pPr marL="0" indent="0" algn="just">
              <a:lnSpc>
                <a:spcPct val="130000"/>
              </a:lnSpc>
              <a:spcBef>
                <a:spcPts val="0"/>
              </a:spcBef>
              <a:buFontTx/>
              <a:buNone/>
              <a:defRPr sz="1800">
                <a:latin typeface="+mn-ea"/>
                <a:ea typeface="+mn-ea"/>
              </a:defRPr>
            </a:lvl1pPr>
          </a:lstStyle>
          <a:p>
            <a:pPr lvl="0"/>
            <a:r>
              <a:rPr lang="zh-CN" altLang="en-US" dirty="0"/>
              <a:t>文字</a:t>
            </a:r>
            <a:endParaRPr lang="zh-CN" altLang="en-US" dirty="0"/>
          </a:p>
        </p:txBody>
      </p:sp>
      <p:cxnSp>
        <p:nvCxnSpPr>
          <p:cNvPr id="16" name="直接连接符 15"/>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1图+文字3">
    <p:spTree>
      <p:nvGrpSpPr>
        <p:cNvPr id="1" name=""/>
        <p:cNvGrpSpPr/>
        <p:nvPr/>
      </p:nvGrpSpPr>
      <p:grpSpPr>
        <a:xfrm>
          <a:off x="0" y="0"/>
          <a:ext cx="0" cy="0"/>
          <a:chOff x="0" y="0"/>
          <a:chExt cx="0" cy="0"/>
        </a:xfrm>
      </p:grpSpPr>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901700" y="1282447"/>
            <a:ext cx="10375900" cy="1702054"/>
          </a:xfrm>
          <a:prstGeom prst="rect">
            <a:avLst/>
          </a:prstGeom>
        </p:spPr>
        <p:txBody>
          <a:bodyPr/>
          <a:lstStyle>
            <a:lvl1pPr marL="0" indent="0" algn="just">
              <a:lnSpc>
                <a:spcPct val="130000"/>
              </a:lnSpc>
              <a:spcBef>
                <a:spcPts val="0"/>
              </a:spcBef>
              <a:buFontTx/>
              <a:buNone/>
              <a:defRPr sz="1800">
                <a:latin typeface="+mn-ea"/>
                <a:ea typeface="+mn-ea"/>
              </a:defRPr>
            </a:lvl1pPr>
          </a:lstStyle>
          <a:p>
            <a:pPr lvl="0"/>
            <a:r>
              <a:rPr lang="zh-CN" altLang="en-US" dirty="0"/>
              <a:t>文字</a:t>
            </a:r>
            <a:endParaRPr lang="zh-CN" altLang="en-US" dirty="0"/>
          </a:p>
        </p:txBody>
      </p:sp>
      <p:cxnSp>
        <p:nvCxnSpPr>
          <p:cNvPr id="13" name="直接连接符 12"/>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892810" y="2749550"/>
            <a:ext cx="4923790" cy="3075940"/>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92810" y="1584325"/>
            <a:ext cx="10407015" cy="95313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sp>
        <p:nvSpPr>
          <p:cNvPr id="11" name="图片占位符 4"/>
          <p:cNvSpPr>
            <a:spLocks noGrp="1"/>
          </p:cNvSpPr>
          <p:nvPr>
            <p:ph type="pic" sz="quarter" idx="16"/>
          </p:nvPr>
        </p:nvSpPr>
        <p:spPr>
          <a:xfrm>
            <a:off x="6375400" y="2749550"/>
            <a:ext cx="4923790" cy="3075940"/>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文本占位符 15"/>
          <p:cNvSpPr>
            <a:spLocks noGrp="1"/>
          </p:cNvSpPr>
          <p:nvPr>
            <p:ph type="body" sz="quarter" idx="14" hasCustomPrompt="1"/>
          </p:nvPr>
        </p:nvSpPr>
        <p:spPr>
          <a:xfrm>
            <a:off x="892496" y="1121328"/>
            <a:ext cx="10407005" cy="462698"/>
          </a:xfrm>
          <a:prstGeom prst="rect">
            <a:avLst/>
          </a:prstGeom>
        </p:spPr>
        <p:txBody>
          <a:bodyPr anchor="ctr"/>
          <a:lstStyle>
            <a:lvl1pPr marL="0" indent="0" algn="l">
              <a:lnSpc>
                <a:spcPct val="100000"/>
              </a:lnSpc>
              <a:buFontTx/>
              <a:buNone/>
              <a:defRPr sz="2000" b="1">
                <a:gradFill>
                  <a:gsLst>
                    <a:gs pos="30000">
                      <a:schemeClr val="accent1"/>
                    </a:gs>
                    <a:gs pos="100000">
                      <a:schemeClr val="accent1">
                        <a:lumMod val="75000"/>
                      </a:schemeClr>
                    </a:gs>
                  </a:gsLst>
                  <a:lin ang="2700000" scaled="0"/>
                </a:gradFill>
              </a:defRPr>
            </a:lvl1pPr>
          </a:lstStyle>
          <a:p>
            <a:pPr lvl="0"/>
            <a:r>
              <a:rPr lang="zh-CN" altLang="en-US" dirty="0"/>
              <a:t>文字</a:t>
            </a:r>
            <a:endParaRPr lang="zh-CN" altLang="en-US" dirty="0"/>
          </a:p>
        </p:txBody>
      </p:sp>
      <p:cxnSp>
        <p:nvCxnSpPr>
          <p:cNvPr id="18" name="直接连接符 17"/>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892810" y="2753995"/>
            <a:ext cx="4923790" cy="3127375"/>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92810" y="1584325"/>
            <a:ext cx="4923790" cy="103060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sp>
        <p:nvSpPr>
          <p:cNvPr id="11" name="图片占位符 4"/>
          <p:cNvSpPr>
            <a:spLocks noGrp="1"/>
          </p:cNvSpPr>
          <p:nvPr>
            <p:ph type="pic" sz="quarter" idx="16"/>
          </p:nvPr>
        </p:nvSpPr>
        <p:spPr>
          <a:xfrm>
            <a:off x="6375400" y="2753360"/>
            <a:ext cx="4923790" cy="3127375"/>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文本占位符 15"/>
          <p:cNvSpPr>
            <a:spLocks noGrp="1"/>
          </p:cNvSpPr>
          <p:nvPr>
            <p:ph type="body" sz="quarter" idx="14" hasCustomPrompt="1"/>
          </p:nvPr>
        </p:nvSpPr>
        <p:spPr>
          <a:xfrm>
            <a:off x="892496" y="1121328"/>
            <a:ext cx="10407005" cy="462698"/>
          </a:xfrm>
          <a:prstGeom prst="rect">
            <a:avLst/>
          </a:prstGeom>
        </p:spPr>
        <p:txBody>
          <a:bodyPr anchor="ctr"/>
          <a:lstStyle>
            <a:lvl1pPr marL="0" indent="0" algn="l">
              <a:lnSpc>
                <a:spcPct val="100000"/>
              </a:lnSpc>
              <a:buFontTx/>
              <a:buNone/>
              <a:defRPr sz="2000" b="1">
                <a:gradFill>
                  <a:gsLst>
                    <a:gs pos="30000">
                      <a:schemeClr val="accent1"/>
                    </a:gs>
                    <a:gs pos="100000">
                      <a:schemeClr val="accent1">
                        <a:lumMod val="75000"/>
                      </a:schemeClr>
                    </a:gs>
                  </a:gsLst>
                  <a:lin ang="2700000" scaled="0"/>
                </a:gradFill>
              </a:defRPr>
            </a:lvl1pPr>
          </a:lstStyle>
          <a:p>
            <a:pPr lvl="0"/>
            <a:r>
              <a:rPr lang="zh-CN" altLang="en-US" dirty="0"/>
              <a:t>文字</a:t>
            </a:r>
            <a:endParaRPr lang="zh-CN" altLang="en-US" dirty="0"/>
          </a:p>
        </p:txBody>
      </p:sp>
      <p:sp>
        <p:nvSpPr>
          <p:cNvPr id="3" name="文本占位符 17"/>
          <p:cNvSpPr>
            <a:spLocks noGrp="1"/>
          </p:cNvSpPr>
          <p:nvPr>
            <p:ph type="body" sz="quarter" idx="17" hasCustomPrompt="1"/>
          </p:nvPr>
        </p:nvSpPr>
        <p:spPr>
          <a:xfrm>
            <a:off x="6375400" y="1584325"/>
            <a:ext cx="4923790" cy="103060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cxnSp>
        <p:nvCxnSpPr>
          <p:cNvPr id="19" name="直接连接符 18"/>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2" y="0"/>
            <a:ext cx="12192000" cy="6858000"/>
          </a:xfrm>
          <a:prstGeom prst="rect">
            <a:avLst/>
          </a:prstGeom>
          <a:blipFill dpi="0" rotWithShape="1">
            <a:blip r:embed="rId1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smtClean="0"/>
              <a:t>单击此处编辑母版标题样式</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tags" Target="../tags/tag6.xml"/><Relationship Id="rId5" Type="http://schemas.openxmlformats.org/officeDocument/2006/relationships/image" Target="../media/image8.jpe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7.png"/><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image" Target="../media/image15.png"/><Relationship Id="rId4" Type="http://schemas.openxmlformats.org/officeDocument/2006/relationships/tags" Target="../tags/tag53.xml"/><Relationship Id="rId3" Type="http://schemas.openxmlformats.org/officeDocument/2006/relationships/tags" Target="../tags/tag52.xml"/><Relationship Id="rId21" Type="http://schemas.openxmlformats.org/officeDocument/2006/relationships/slideLayout" Target="../slideLayouts/slideLayout14.xml"/><Relationship Id="rId20" Type="http://schemas.openxmlformats.org/officeDocument/2006/relationships/tags" Target="../tags/tag68.xml"/><Relationship Id="rId2" Type="http://schemas.openxmlformats.org/officeDocument/2006/relationships/tags" Target="../tags/tag51.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50.xml"/></Relationships>
</file>

<file path=ppt/slides/_rels/slide11.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6" Type="http://schemas.openxmlformats.org/officeDocument/2006/relationships/slideLayout" Target="../slideLayouts/slideLayout14.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70.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image" Target="../media/image15.png"/><Relationship Id="rId1" Type="http://schemas.openxmlformats.org/officeDocument/2006/relationships/tags" Target="../tags/tag69.xml"/></Relationships>
</file>

<file path=ppt/slides/_rels/slide12.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image" Target="../media/image15.png"/><Relationship Id="rId4" Type="http://schemas.openxmlformats.org/officeDocument/2006/relationships/tags" Target="../tags/tag96.xml"/><Relationship Id="rId3" Type="http://schemas.openxmlformats.org/officeDocument/2006/relationships/tags" Target="../tags/tag95.xml"/><Relationship Id="rId20" Type="http://schemas.openxmlformats.org/officeDocument/2006/relationships/slideLayout" Target="../slideLayouts/slideLayout14.xml"/><Relationship Id="rId2" Type="http://schemas.openxmlformats.org/officeDocument/2006/relationships/tags" Target="../tags/tag94.xml"/><Relationship Id="rId19" Type="http://schemas.openxmlformats.org/officeDocument/2006/relationships/image" Target="../media/image16.png"/><Relationship Id="rId18" Type="http://schemas.openxmlformats.org/officeDocument/2006/relationships/tags" Target="../tags/tag109.xml"/><Relationship Id="rId17" Type="http://schemas.openxmlformats.org/officeDocument/2006/relationships/tags" Target="../tags/tag108.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tags" Target="../tags/tag93.xml"/></Relationships>
</file>

<file path=ppt/slides/_rels/slide13.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png"/><Relationship Id="rId19" Type="http://schemas.openxmlformats.org/officeDocument/2006/relationships/notesSlide" Target="../notesSlides/notesSlide1.xml"/><Relationship Id="rId18" Type="http://schemas.openxmlformats.org/officeDocument/2006/relationships/slideLayout" Target="../slideLayouts/slideLayout13.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image" Target="../media/image4.png"/><Relationship Id="rId13" Type="http://schemas.openxmlformats.org/officeDocument/2006/relationships/image" Target="../media/image29.jpeg"/><Relationship Id="rId12" Type="http://schemas.openxmlformats.org/officeDocument/2006/relationships/image" Target="../media/image28.jpeg"/><Relationship Id="rId11" Type="http://schemas.openxmlformats.org/officeDocument/2006/relationships/image" Target="../media/image27.jpeg"/><Relationship Id="rId10" Type="http://schemas.openxmlformats.org/officeDocument/2006/relationships/image" Target="../media/image26.jpe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8" Type="http://schemas.openxmlformats.org/officeDocument/2006/relationships/slideLayout" Target="../slideLayouts/slideLayout14.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2.xml"/><Relationship Id="rId6" Type="http://schemas.openxmlformats.org/officeDocument/2006/relationships/tags" Target="../tags/tag133.xml"/><Relationship Id="rId5" Type="http://schemas.openxmlformats.org/officeDocument/2006/relationships/image" Target="../media/image8.jpeg"/><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image" Target="../media/image7.png"/><Relationship Id="rId1" Type="http://schemas.openxmlformats.org/officeDocument/2006/relationships/tags" Target="../tags/tag13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3.xml"/><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1.xml"/><Relationship Id="rId6" Type="http://schemas.openxmlformats.org/officeDocument/2006/relationships/tags" Target="../tags/tag10.xml"/><Relationship Id="rId5" Type="http://schemas.openxmlformats.org/officeDocument/2006/relationships/image" Target="../media/image8.jpe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7.png"/><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12.png"/><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2" Type="http://schemas.openxmlformats.org/officeDocument/2006/relationships/slideLayout" Target="../slideLayouts/slideLayout14.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image" Target="../media/image13.png"/><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4" Type="http://schemas.openxmlformats.org/officeDocument/2006/relationships/slideLayout" Target="../slideLayouts/slideLayout14.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image" Target="../media/image14.jpeg"/><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1" Type="http://schemas.openxmlformats.org/officeDocument/2006/relationships/slideLayout" Target="../slideLayouts/slideLayout14.xml"/><Relationship Id="rId10" Type="http://schemas.openxmlformats.org/officeDocument/2006/relationships/tags" Target="../tags/tag45.xml"/><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4"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5"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矩形 7"/>
          <p:cNvSpPr/>
          <p:nvPr/>
        </p:nvSpPr>
        <p:spPr>
          <a:xfrm>
            <a:off x="6096000" y="2392388"/>
            <a:ext cx="375604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chemeClr val="accent1"/>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01</a:t>
            </a:r>
            <a:endParaRPr kumimoji="0" lang="zh-CN" altLang="en-US" sz="4800"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9" name="直接连接符 8"/>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96000" y="3586976"/>
            <a:ext cx="4553113"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项目介绍</a:t>
            </a:r>
            <a:endParaRPr kumimoji="0" lang="zh-CN" altLang="en-US" sz="4800" b="0"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11"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2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0"/>
                                        </p:tgtEl>
                                        <p:attrNameLst>
                                          <p:attrName>ppt_y</p:attrName>
                                        </p:attrNameLst>
                                      </p:cBhvr>
                                      <p:tavLst>
                                        <p:tav tm="0">
                                          <p:val>
                                            <p:strVal val="#ppt_y"/>
                                          </p:val>
                                        </p:tav>
                                        <p:tav tm="100000">
                                          <p:val>
                                            <p:strVal val="#ppt_y"/>
                                          </p:val>
                                        </p:tav>
                                      </p:tavLst>
                                    </p:anim>
                                    <p:anim calcmode="lin" valueType="num">
                                      <p:cBhvr>
                                        <p:cTn id="4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6" grpId="0" bldLvl="0" animBg="1"/>
      <p:bldP spid="7" grpId="0" bldLvl="0" animBg="1"/>
      <p:bldP spid="8" grpId="0"/>
      <p:bldP spid="10" grpId="0"/>
      <p:bldP spid="1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2.1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1178560" y="1998980"/>
            <a:ext cx="9834880" cy="4112834"/>
            <a:chOff x="1131" y="3009"/>
            <a:chExt cx="16969" cy="7095"/>
          </a:xfrm>
        </p:grpSpPr>
        <p:grpSp>
          <p:nvGrpSpPr>
            <p:cNvPr id="4" name="Group 11"/>
            <p:cNvGrpSpPr/>
            <p:nvPr/>
          </p:nvGrpSpPr>
          <p:grpSpPr>
            <a:xfrm>
              <a:off x="1193" y="3009"/>
              <a:ext cx="2916" cy="2916"/>
              <a:chOff x="7049948" y="3876028"/>
              <a:chExt cx="1867436" cy="1867436"/>
            </a:xfrm>
          </p:grpSpPr>
          <p:sp>
            <p:nvSpPr>
              <p:cNvPr id="25" name="Partial Circle 12"/>
              <p:cNvSpPr/>
              <p:nvPr>
                <p:custDataLst>
                  <p:tags r:id="rId4"/>
                </p:custDataLst>
              </p:nvPr>
            </p:nvSpPr>
            <p:spPr>
              <a:xfrm>
                <a:off x="7049948" y="3876028"/>
                <a:ext cx="1867436" cy="1867436"/>
              </a:xfrm>
              <a:prstGeom prst="pie">
                <a:avLst>
                  <a:gd name="adj1" fmla="val 16198735"/>
                  <a:gd name="adj2" fmla="val 113535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思源黑体" panose="020B0500000000000000" charset="-122"/>
                  <a:ea typeface="思源黑体" panose="020B0500000000000000" charset="-122"/>
                  <a:sym typeface="思源黑体" panose="020B0500000000000000" charset="-122"/>
                </a:endParaRPr>
              </a:p>
            </p:txBody>
          </p:sp>
          <p:sp>
            <p:nvSpPr>
              <p:cNvPr id="26" name="Oval 13"/>
              <p:cNvSpPr/>
              <p:nvPr>
                <p:custDataLst>
                  <p:tags r:id="rId6"/>
                </p:custDataLst>
              </p:nvPr>
            </p:nvSpPr>
            <p:spPr>
              <a:xfrm>
                <a:off x="7309670" y="4134595"/>
                <a:ext cx="1347991" cy="13479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tx1"/>
                    </a:solidFill>
                    <a:latin typeface="思源黑体 CN Bold" panose="020B0800000000000000" pitchFamily="34" charset="-122"/>
                    <a:ea typeface="思源黑体 CN Bold" panose="020B0800000000000000" pitchFamily="34" charset="-122"/>
                    <a:sym typeface="思源黑体" panose="020B0500000000000000" charset="-122"/>
                  </a:rPr>
                  <a:t>77%</a:t>
                </a:r>
                <a:endParaRPr lang="id-ID" sz="2400" dirty="0">
                  <a:solidFill>
                    <a:schemeClr val="tx1"/>
                  </a:solidFill>
                  <a:latin typeface="思源黑体 CN Bold" panose="020B0800000000000000" pitchFamily="34" charset="-122"/>
                  <a:ea typeface="思源黑体 CN Bold" panose="020B0800000000000000" pitchFamily="34" charset="-122"/>
                  <a:sym typeface="思源黑体" panose="020B0500000000000000" charset="-122"/>
                </a:endParaRPr>
              </a:p>
            </p:txBody>
          </p:sp>
        </p:grpSp>
        <p:grpSp>
          <p:nvGrpSpPr>
            <p:cNvPr id="5" name="Group 25"/>
            <p:cNvGrpSpPr/>
            <p:nvPr/>
          </p:nvGrpSpPr>
          <p:grpSpPr>
            <a:xfrm>
              <a:off x="5593" y="3009"/>
              <a:ext cx="2916" cy="2916"/>
              <a:chOff x="7049948" y="3876028"/>
              <a:chExt cx="1867436" cy="1867436"/>
            </a:xfrm>
          </p:grpSpPr>
          <p:sp>
            <p:nvSpPr>
              <p:cNvPr id="23" name="Partial Circle 26"/>
              <p:cNvSpPr/>
              <p:nvPr>
                <p:custDataLst>
                  <p:tags r:id="rId7"/>
                </p:custDataLst>
              </p:nvPr>
            </p:nvSpPr>
            <p:spPr>
              <a:xfrm>
                <a:off x="7049948" y="3876028"/>
                <a:ext cx="1867436" cy="1867436"/>
              </a:xfrm>
              <a:prstGeom prst="pie">
                <a:avLst>
                  <a:gd name="adj1" fmla="val 16198735"/>
                  <a:gd name="adj2" fmla="val 7262865"/>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思源黑体" panose="020B0500000000000000" charset="-122"/>
                  <a:ea typeface="思源黑体" panose="020B0500000000000000" charset="-122"/>
                  <a:sym typeface="思源黑体" panose="020B0500000000000000" charset="-122"/>
                </a:endParaRPr>
              </a:p>
            </p:txBody>
          </p:sp>
          <p:sp>
            <p:nvSpPr>
              <p:cNvPr id="24" name="Oval 27"/>
              <p:cNvSpPr/>
              <p:nvPr>
                <p:custDataLst>
                  <p:tags r:id="rId8"/>
                </p:custDataLst>
              </p:nvPr>
            </p:nvSpPr>
            <p:spPr>
              <a:xfrm>
                <a:off x="7309670" y="4134595"/>
                <a:ext cx="1347991" cy="13479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tx1"/>
                    </a:solidFill>
                    <a:latin typeface="思源黑体 CN Bold" panose="020B0800000000000000" pitchFamily="34" charset="-122"/>
                    <a:ea typeface="思源黑体 CN Bold" panose="020B0800000000000000" pitchFamily="34" charset="-122"/>
                    <a:sym typeface="思源黑体" panose="020B0500000000000000" charset="-122"/>
                  </a:rPr>
                  <a:t>60%</a:t>
                </a:r>
                <a:endParaRPr lang="id-ID" sz="2400" dirty="0">
                  <a:solidFill>
                    <a:schemeClr val="tx1"/>
                  </a:solidFill>
                  <a:latin typeface="思源黑体 CN Bold" panose="020B0800000000000000" pitchFamily="34" charset="-122"/>
                  <a:ea typeface="思源黑体 CN Bold" panose="020B0800000000000000" pitchFamily="34" charset="-122"/>
                  <a:sym typeface="思源黑体" panose="020B0500000000000000" charset="-122"/>
                </a:endParaRPr>
              </a:p>
            </p:txBody>
          </p:sp>
        </p:grpSp>
        <p:grpSp>
          <p:nvGrpSpPr>
            <p:cNvPr id="6" name="Group 32"/>
            <p:cNvGrpSpPr/>
            <p:nvPr/>
          </p:nvGrpSpPr>
          <p:grpSpPr>
            <a:xfrm>
              <a:off x="10149" y="3009"/>
              <a:ext cx="2916" cy="2916"/>
              <a:chOff x="7049948" y="3876028"/>
              <a:chExt cx="1867436" cy="1867436"/>
            </a:xfrm>
          </p:grpSpPr>
          <p:sp>
            <p:nvSpPr>
              <p:cNvPr id="21" name="Partial Circle 33"/>
              <p:cNvSpPr/>
              <p:nvPr>
                <p:custDataLst>
                  <p:tags r:id="rId9"/>
                </p:custDataLst>
              </p:nvPr>
            </p:nvSpPr>
            <p:spPr>
              <a:xfrm>
                <a:off x="7049948" y="3876028"/>
                <a:ext cx="1867436" cy="1867436"/>
              </a:xfrm>
              <a:prstGeom prst="pie">
                <a:avLst>
                  <a:gd name="adj1" fmla="val 16198735"/>
                  <a:gd name="adj2" fmla="val 13101735"/>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思源黑体" panose="020B0500000000000000" charset="-122"/>
                  <a:ea typeface="思源黑体" panose="020B0500000000000000" charset="-122"/>
                  <a:sym typeface="思源黑体" panose="020B0500000000000000" charset="-122"/>
                </a:endParaRPr>
              </a:p>
            </p:txBody>
          </p:sp>
          <p:sp>
            <p:nvSpPr>
              <p:cNvPr id="22" name="Oval 34"/>
              <p:cNvSpPr/>
              <p:nvPr>
                <p:custDataLst>
                  <p:tags r:id="rId10"/>
                </p:custDataLst>
              </p:nvPr>
            </p:nvSpPr>
            <p:spPr>
              <a:xfrm>
                <a:off x="7309670" y="4134595"/>
                <a:ext cx="1347991" cy="13479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tx1"/>
                    </a:solidFill>
                    <a:latin typeface="思源黑体 CN Bold" panose="020B0800000000000000" pitchFamily="34" charset="-122"/>
                    <a:ea typeface="思源黑体 CN Bold" panose="020B0800000000000000" pitchFamily="34" charset="-122"/>
                    <a:sym typeface="思源黑体" panose="020B0500000000000000" charset="-122"/>
                  </a:rPr>
                  <a:t>80%</a:t>
                </a:r>
                <a:endParaRPr lang="id-ID" sz="2400" dirty="0">
                  <a:solidFill>
                    <a:schemeClr val="tx1"/>
                  </a:solidFill>
                  <a:latin typeface="思源黑体 CN Bold" panose="020B0800000000000000" pitchFamily="34" charset="-122"/>
                  <a:ea typeface="思源黑体 CN Bold" panose="020B0800000000000000" pitchFamily="34" charset="-122"/>
                  <a:sym typeface="思源黑体" panose="020B0500000000000000" charset="-122"/>
                </a:endParaRPr>
              </a:p>
            </p:txBody>
          </p:sp>
        </p:grpSp>
        <p:grpSp>
          <p:nvGrpSpPr>
            <p:cNvPr id="8" name="Group 39"/>
            <p:cNvGrpSpPr/>
            <p:nvPr/>
          </p:nvGrpSpPr>
          <p:grpSpPr>
            <a:xfrm>
              <a:off x="14549" y="3009"/>
              <a:ext cx="2916" cy="2916"/>
              <a:chOff x="7049948" y="3876028"/>
              <a:chExt cx="1867436" cy="1867436"/>
            </a:xfrm>
          </p:grpSpPr>
          <p:sp>
            <p:nvSpPr>
              <p:cNvPr id="19" name="Partial Circle 40"/>
              <p:cNvSpPr/>
              <p:nvPr>
                <p:custDataLst>
                  <p:tags r:id="rId11"/>
                </p:custDataLst>
              </p:nvPr>
            </p:nvSpPr>
            <p:spPr>
              <a:xfrm>
                <a:off x="7049948" y="3876028"/>
                <a:ext cx="1867436" cy="1867436"/>
              </a:xfrm>
              <a:prstGeom prst="pie">
                <a:avLst>
                  <a:gd name="adj1" fmla="val 16198735"/>
                  <a:gd name="adj2" fmla="val 9956028"/>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latin typeface="思源黑体" panose="020B0500000000000000" charset="-122"/>
                  <a:ea typeface="思源黑体" panose="020B0500000000000000" charset="-122"/>
                  <a:sym typeface="思源黑体" panose="020B0500000000000000" charset="-122"/>
                </a:endParaRPr>
              </a:p>
            </p:txBody>
          </p:sp>
          <p:sp>
            <p:nvSpPr>
              <p:cNvPr id="20" name="Oval 41"/>
              <p:cNvSpPr/>
              <p:nvPr>
                <p:custDataLst>
                  <p:tags r:id="rId12"/>
                </p:custDataLst>
              </p:nvPr>
            </p:nvSpPr>
            <p:spPr>
              <a:xfrm>
                <a:off x="7309670" y="4134595"/>
                <a:ext cx="1347991" cy="13479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tx1"/>
                    </a:solidFill>
                    <a:latin typeface="思源黑体 CN Bold" panose="020B0800000000000000" pitchFamily="34" charset="-122"/>
                    <a:ea typeface="思源黑体 CN Bold" panose="020B0800000000000000" pitchFamily="34" charset="-122"/>
                    <a:sym typeface="思源黑体" panose="020B0500000000000000" charset="-122"/>
                  </a:rPr>
                  <a:t>69%</a:t>
                </a:r>
                <a:endParaRPr lang="id-ID" sz="2400" dirty="0">
                  <a:solidFill>
                    <a:schemeClr val="tx1"/>
                  </a:solidFill>
                  <a:latin typeface="思源黑体 CN Bold" panose="020B0800000000000000" pitchFamily="34" charset="-122"/>
                  <a:ea typeface="思源黑体 CN Bold" panose="020B0800000000000000" pitchFamily="34" charset="-122"/>
                  <a:sym typeface="思源黑体" panose="020B0500000000000000" charset="-122"/>
                </a:endParaRPr>
              </a:p>
            </p:txBody>
          </p:sp>
        </p:grpSp>
        <p:sp>
          <p:nvSpPr>
            <p:cNvPr id="9" name="Rectangle 30"/>
            <p:cNvSpPr/>
            <p:nvPr>
              <p:custDataLst>
                <p:tags r:id="rId13"/>
              </p:custDataLst>
            </p:nvPr>
          </p:nvSpPr>
          <p:spPr>
            <a:xfrm>
              <a:off x="1131" y="6305"/>
              <a:ext cx="3550" cy="635"/>
            </a:xfrm>
            <a:prstGeom prst="rect">
              <a:avLst/>
            </a:prstGeom>
          </p:spPr>
          <p:txBody>
            <a:bodyPr wrap="square">
              <a:spAutoFit/>
            </a:bodyPr>
            <a:lstStyle/>
            <a:p>
              <a:pPr algn="ctr">
                <a:lnSpc>
                  <a:spcPct val="10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添加标题</a:t>
              </a:r>
              <a:endParaRPr lang="zh-CN" altLang="en-US"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10" name="Rectangle 30"/>
            <p:cNvSpPr/>
            <p:nvPr>
              <p:custDataLst>
                <p:tags r:id="rId14"/>
              </p:custDataLst>
            </p:nvPr>
          </p:nvSpPr>
          <p:spPr>
            <a:xfrm>
              <a:off x="5605" y="6305"/>
              <a:ext cx="3549" cy="635"/>
            </a:xfrm>
            <a:prstGeom prst="rect">
              <a:avLst/>
            </a:prstGeom>
          </p:spPr>
          <p:txBody>
            <a:bodyPr wrap="square">
              <a:spAutoFit/>
            </a:bodyPr>
            <a:lstStyle/>
            <a:p>
              <a:pPr algn="ctr">
                <a:lnSpc>
                  <a:spcPct val="10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添加标题</a:t>
              </a:r>
              <a:endParaRPr lang="zh-CN" altLang="en-US"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11" name="Rectangle 30"/>
            <p:cNvSpPr/>
            <p:nvPr>
              <p:custDataLst>
                <p:tags r:id="rId15"/>
              </p:custDataLst>
            </p:nvPr>
          </p:nvSpPr>
          <p:spPr>
            <a:xfrm>
              <a:off x="10078" y="6305"/>
              <a:ext cx="3549" cy="635"/>
            </a:xfrm>
            <a:prstGeom prst="rect">
              <a:avLst/>
            </a:prstGeom>
          </p:spPr>
          <p:txBody>
            <a:bodyPr wrap="square">
              <a:spAutoFit/>
            </a:bodyPr>
            <a:lstStyle/>
            <a:p>
              <a:pPr algn="ctr">
                <a:lnSpc>
                  <a:spcPct val="10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添加标题</a:t>
              </a:r>
              <a:endParaRPr kumimoji="0" lang="zh-CN" altLang="en-US" b="1" i="0" u="none" strike="noStrike" kern="1200" cap="none" spc="0" normalizeH="0" baseline="0" noProof="0" dirty="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12" name="Rectangle 30"/>
            <p:cNvSpPr/>
            <p:nvPr>
              <p:custDataLst>
                <p:tags r:id="rId16"/>
              </p:custDataLst>
            </p:nvPr>
          </p:nvSpPr>
          <p:spPr>
            <a:xfrm>
              <a:off x="14551" y="6305"/>
              <a:ext cx="3549" cy="635"/>
            </a:xfrm>
            <a:prstGeom prst="rect">
              <a:avLst/>
            </a:prstGeom>
          </p:spPr>
          <p:txBody>
            <a:bodyPr wrap="square">
              <a:spAutoFit/>
            </a:bodyPr>
            <a:lstStyle/>
            <a:p>
              <a:pPr algn="ctr">
                <a:lnSpc>
                  <a:spcPct val="10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添加标题</a:t>
              </a:r>
              <a:endParaRPr kumimoji="0" lang="zh-CN" altLang="en-US" b="1" i="0" u="none" strike="noStrike" kern="1200" cap="none" spc="0" normalizeH="0" baseline="0" noProof="0" dirty="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13" name="Rectangle 29"/>
            <p:cNvSpPr/>
            <p:nvPr>
              <p:custDataLst>
                <p:tags r:id="rId17"/>
              </p:custDataLst>
            </p:nvPr>
          </p:nvSpPr>
          <p:spPr>
            <a:xfrm>
              <a:off x="1229" y="7053"/>
              <a:ext cx="3354" cy="3051"/>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a:p>
              <a:pPr algn="ctr">
                <a:lnSpc>
                  <a:spcPct val="130000"/>
                </a:lnSpc>
              </a:pP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sp>
          <p:nvSpPr>
            <p:cNvPr id="14" name="Rectangle 29"/>
            <p:cNvSpPr/>
            <p:nvPr>
              <p:custDataLst>
                <p:tags r:id="rId18"/>
              </p:custDataLst>
            </p:nvPr>
          </p:nvSpPr>
          <p:spPr>
            <a:xfrm>
              <a:off x="5703" y="7053"/>
              <a:ext cx="3353" cy="3051"/>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a:p>
              <a:pPr algn="ctr">
                <a:lnSpc>
                  <a:spcPct val="130000"/>
                </a:lnSpc>
              </a:pP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sp>
          <p:nvSpPr>
            <p:cNvPr id="16" name="Rectangle 29"/>
            <p:cNvSpPr/>
            <p:nvPr>
              <p:custDataLst>
                <p:tags r:id="rId19"/>
              </p:custDataLst>
            </p:nvPr>
          </p:nvSpPr>
          <p:spPr>
            <a:xfrm>
              <a:off x="10176" y="7053"/>
              <a:ext cx="3353" cy="3051"/>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a:p>
              <a:pPr algn="ctr">
                <a:lnSpc>
                  <a:spcPct val="130000"/>
                </a:lnSpc>
              </a:pP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sp>
          <p:nvSpPr>
            <p:cNvPr id="17" name="Rectangle 29"/>
            <p:cNvSpPr/>
            <p:nvPr>
              <p:custDataLst>
                <p:tags r:id="rId20"/>
              </p:custDataLst>
            </p:nvPr>
          </p:nvSpPr>
          <p:spPr>
            <a:xfrm>
              <a:off x="14649" y="7053"/>
              <a:ext cx="3353" cy="3051"/>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a:p>
              <a:pPr algn="ctr">
                <a:lnSpc>
                  <a:spcPct val="130000"/>
                </a:lnSpc>
              </a:pP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2.2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1077595" y="1989455"/>
            <a:ext cx="10193020" cy="3920490"/>
            <a:chOff x="1673" y="2985"/>
            <a:chExt cx="15474" cy="5951"/>
          </a:xfrm>
        </p:grpSpPr>
        <p:sp>
          <p:nvSpPr>
            <p:cNvPr id="4" name="Rectangle 16"/>
            <p:cNvSpPr/>
            <p:nvPr>
              <p:custDataLst>
                <p:tags r:id="rId4"/>
              </p:custDataLst>
            </p:nvPr>
          </p:nvSpPr>
          <p:spPr>
            <a:xfrm>
              <a:off x="10958" y="3990"/>
              <a:ext cx="891" cy="4787"/>
            </a:xfrm>
            <a:prstGeom prst="rect">
              <a:avLst/>
            </a:prstGeom>
            <a:solidFill>
              <a:srgbClr val="ECF1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黑体" panose="020B0500000000000000" charset="-122"/>
                <a:ea typeface="思源黑体" panose="020B0500000000000000" charset="-122"/>
                <a:sym typeface="思源黑体" panose="020B0500000000000000" charset="-122"/>
              </a:endParaRPr>
            </a:p>
          </p:txBody>
        </p:sp>
        <p:sp>
          <p:nvSpPr>
            <p:cNvPr id="5" name="Rectangle 17"/>
            <p:cNvSpPr/>
            <p:nvPr>
              <p:custDataLst>
                <p:tags r:id="rId5"/>
              </p:custDataLst>
            </p:nvPr>
          </p:nvSpPr>
          <p:spPr>
            <a:xfrm>
              <a:off x="12283" y="3990"/>
              <a:ext cx="891" cy="4787"/>
            </a:xfrm>
            <a:prstGeom prst="rect">
              <a:avLst/>
            </a:prstGeom>
            <a:solidFill>
              <a:srgbClr val="ECF1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思源黑体" panose="020B0500000000000000" charset="-122"/>
                <a:ea typeface="思源黑体" panose="020B0500000000000000" charset="-122"/>
                <a:sym typeface="思源黑体" panose="020B0500000000000000" charset="-122"/>
              </a:endParaRPr>
            </a:p>
          </p:txBody>
        </p:sp>
        <p:sp>
          <p:nvSpPr>
            <p:cNvPr id="6" name="Rectangle 18"/>
            <p:cNvSpPr/>
            <p:nvPr>
              <p:custDataLst>
                <p:tags r:id="rId6"/>
              </p:custDataLst>
            </p:nvPr>
          </p:nvSpPr>
          <p:spPr>
            <a:xfrm>
              <a:off x="13607" y="3990"/>
              <a:ext cx="891" cy="4787"/>
            </a:xfrm>
            <a:prstGeom prst="rect">
              <a:avLst/>
            </a:prstGeom>
            <a:solidFill>
              <a:srgbClr val="ECF1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黑体" panose="020B0500000000000000" charset="-122"/>
                <a:ea typeface="思源黑体" panose="020B0500000000000000" charset="-122"/>
                <a:sym typeface="思源黑体" panose="020B0500000000000000" charset="-122"/>
              </a:endParaRPr>
            </a:p>
          </p:txBody>
        </p:sp>
        <p:sp>
          <p:nvSpPr>
            <p:cNvPr id="8" name="Rectangle 19"/>
            <p:cNvSpPr/>
            <p:nvPr>
              <p:custDataLst>
                <p:tags r:id="rId7"/>
              </p:custDataLst>
            </p:nvPr>
          </p:nvSpPr>
          <p:spPr>
            <a:xfrm>
              <a:off x="14932" y="3990"/>
              <a:ext cx="891" cy="4787"/>
            </a:xfrm>
            <a:prstGeom prst="rect">
              <a:avLst/>
            </a:prstGeom>
            <a:solidFill>
              <a:srgbClr val="ECF1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黑体" panose="020B0500000000000000" charset="-122"/>
                <a:ea typeface="思源黑体" panose="020B0500000000000000" charset="-122"/>
                <a:sym typeface="思源黑体" panose="020B0500000000000000" charset="-122"/>
              </a:endParaRPr>
            </a:p>
          </p:txBody>
        </p:sp>
        <p:sp>
          <p:nvSpPr>
            <p:cNvPr id="9" name="Rectangle 20"/>
            <p:cNvSpPr/>
            <p:nvPr>
              <p:custDataLst>
                <p:tags r:id="rId8"/>
              </p:custDataLst>
            </p:nvPr>
          </p:nvSpPr>
          <p:spPr>
            <a:xfrm>
              <a:off x="16256" y="3990"/>
              <a:ext cx="891" cy="4787"/>
            </a:xfrm>
            <a:prstGeom prst="rect">
              <a:avLst/>
            </a:prstGeom>
            <a:solidFill>
              <a:srgbClr val="ECF1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黑体" panose="020B0500000000000000" charset="-122"/>
                <a:ea typeface="思源黑体" panose="020B0500000000000000" charset="-122"/>
                <a:sym typeface="思源黑体" panose="020B0500000000000000" charset="-122"/>
              </a:endParaRPr>
            </a:p>
          </p:txBody>
        </p:sp>
        <p:sp>
          <p:nvSpPr>
            <p:cNvPr id="10" name="Rectangle 21"/>
            <p:cNvSpPr/>
            <p:nvPr>
              <p:custDataLst>
                <p:tags r:id="rId9"/>
              </p:custDataLst>
            </p:nvPr>
          </p:nvSpPr>
          <p:spPr>
            <a:xfrm>
              <a:off x="10958" y="4992"/>
              <a:ext cx="891" cy="3785"/>
            </a:xfrm>
            <a:prstGeom prst="rect">
              <a:avLst/>
            </a:prstGeom>
            <a:blipFill>
              <a:blip r:embed="rId10"/>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黑体" panose="020B0500000000000000" charset="-122"/>
                <a:ea typeface="思源黑体" panose="020B0500000000000000" charset="-122"/>
                <a:sym typeface="思源黑体" panose="020B0500000000000000" charset="-122"/>
              </a:endParaRPr>
            </a:p>
          </p:txBody>
        </p:sp>
        <p:sp>
          <p:nvSpPr>
            <p:cNvPr id="11" name="Rectangle 22"/>
            <p:cNvSpPr/>
            <p:nvPr>
              <p:custDataLst>
                <p:tags r:id="rId11"/>
              </p:custDataLst>
            </p:nvPr>
          </p:nvSpPr>
          <p:spPr>
            <a:xfrm>
              <a:off x="12283" y="4589"/>
              <a:ext cx="891" cy="4188"/>
            </a:xfrm>
            <a:prstGeom prst="rect">
              <a:avLst/>
            </a:prstGeom>
            <a:blipFill>
              <a:blip r:embed="rId10"/>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黑体" panose="020B0500000000000000" charset="-122"/>
                <a:ea typeface="思源黑体" panose="020B0500000000000000" charset="-122"/>
                <a:sym typeface="思源黑体" panose="020B0500000000000000" charset="-122"/>
              </a:endParaRPr>
            </a:p>
          </p:txBody>
        </p:sp>
        <p:sp>
          <p:nvSpPr>
            <p:cNvPr id="12" name="Rectangle 23"/>
            <p:cNvSpPr/>
            <p:nvPr>
              <p:custDataLst>
                <p:tags r:id="rId12"/>
              </p:custDataLst>
            </p:nvPr>
          </p:nvSpPr>
          <p:spPr>
            <a:xfrm>
              <a:off x="13607" y="5756"/>
              <a:ext cx="891" cy="3022"/>
            </a:xfrm>
            <a:prstGeom prst="rect">
              <a:avLst/>
            </a:prstGeom>
            <a:blipFill>
              <a:blip r:embed="rId10"/>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黑体" panose="020B0500000000000000" charset="-122"/>
                <a:ea typeface="思源黑体" panose="020B0500000000000000" charset="-122"/>
                <a:sym typeface="思源黑体" panose="020B0500000000000000" charset="-122"/>
              </a:endParaRPr>
            </a:p>
          </p:txBody>
        </p:sp>
        <p:sp>
          <p:nvSpPr>
            <p:cNvPr id="13" name="Rectangle 24"/>
            <p:cNvSpPr/>
            <p:nvPr>
              <p:custDataLst>
                <p:tags r:id="rId13"/>
              </p:custDataLst>
            </p:nvPr>
          </p:nvSpPr>
          <p:spPr>
            <a:xfrm>
              <a:off x="14932" y="5302"/>
              <a:ext cx="891" cy="3475"/>
            </a:xfrm>
            <a:prstGeom prst="rect">
              <a:avLst/>
            </a:prstGeom>
            <a:blipFill>
              <a:blip r:embed="rId10"/>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黑体" panose="020B0500000000000000" charset="-122"/>
                <a:ea typeface="思源黑体" panose="020B0500000000000000" charset="-122"/>
                <a:sym typeface="思源黑体" panose="020B0500000000000000" charset="-122"/>
              </a:endParaRPr>
            </a:p>
          </p:txBody>
        </p:sp>
        <p:sp>
          <p:nvSpPr>
            <p:cNvPr id="14" name="Rectangle 25"/>
            <p:cNvSpPr/>
            <p:nvPr>
              <p:custDataLst>
                <p:tags r:id="rId14"/>
              </p:custDataLst>
            </p:nvPr>
          </p:nvSpPr>
          <p:spPr>
            <a:xfrm>
              <a:off x="16256" y="6543"/>
              <a:ext cx="891" cy="2234"/>
            </a:xfrm>
            <a:prstGeom prst="rect">
              <a:avLst/>
            </a:prstGeom>
            <a:blipFill>
              <a:blip r:embed="rId10"/>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思源黑体" panose="020B0500000000000000" charset="-122"/>
                <a:ea typeface="思源黑体" panose="020B0500000000000000" charset="-122"/>
                <a:sym typeface="思源黑体" panose="020B0500000000000000" charset="-122"/>
              </a:endParaRPr>
            </a:p>
          </p:txBody>
        </p:sp>
        <p:sp>
          <p:nvSpPr>
            <p:cNvPr id="16" name="TextBox 37"/>
            <p:cNvSpPr txBox="1"/>
            <p:nvPr>
              <p:custDataLst>
                <p:tags r:id="rId15"/>
              </p:custDataLst>
            </p:nvPr>
          </p:nvSpPr>
          <p:spPr>
            <a:xfrm>
              <a:off x="10986" y="4144"/>
              <a:ext cx="891" cy="418"/>
            </a:xfrm>
            <a:prstGeom prst="rect">
              <a:avLst/>
            </a:prstGeom>
            <a:noFill/>
            <a:effectLst/>
          </p:spPr>
          <p:txBody>
            <a:bodyPr wrap="square" rtlCol="0">
              <a:spAutoFit/>
            </a:bodyPr>
            <a:lstStyle/>
            <a:p>
              <a:pPr algn="ctr"/>
              <a:r>
                <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rPr>
                <a:t>70%</a:t>
              </a:r>
              <a:endPar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endParaRPr>
            </a:p>
          </p:txBody>
        </p:sp>
        <p:sp>
          <p:nvSpPr>
            <p:cNvPr id="17" name="TextBox 38"/>
            <p:cNvSpPr txBox="1"/>
            <p:nvPr>
              <p:custDataLst>
                <p:tags r:id="rId16"/>
              </p:custDataLst>
            </p:nvPr>
          </p:nvSpPr>
          <p:spPr>
            <a:xfrm>
              <a:off x="12262" y="4144"/>
              <a:ext cx="891" cy="418"/>
            </a:xfrm>
            <a:prstGeom prst="rect">
              <a:avLst/>
            </a:prstGeom>
            <a:noFill/>
            <a:effectLst/>
          </p:spPr>
          <p:txBody>
            <a:bodyPr wrap="square" rtlCol="0">
              <a:spAutoFit/>
            </a:bodyPr>
            <a:lstStyle/>
            <a:p>
              <a:pPr algn="ctr"/>
              <a:r>
                <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rPr>
                <a:t>70%</a:t>
              </a:r>
              <a:endPar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endParaRPr>
            </a:p>
          </p:txBody>
        </p:sp>
        <p:sp>
          <p:nvSpPr>
            <p:cNvPr id="19" name="TextBox 39"/>
            <p:cNvSpPr txBox="1"/>
            <p:nvPr>
              <p:custDataLst>
                <p:tags r:id="rId17"/>
              </p:custDataLst>
            </p:nvPr>
          </p:nvSpPr>
          <p:spPr>
            <a:xfrm>
              <a:off x="13628" y="4144"/>
              <a:ext cx="891" cy="418"/>
            </a:xfrm>
            <a:prstGeom prst="rect">
              <a:avLst/>
            </a:prstGeom>
            <a:noFill/>
            <a:effectLst/>
          </p:spPr>
          <p:txBody>
            <a:bodyPr wrap="square" rtlCol="0">
              <a:spAutoFit/>
            </a:bodyPr>
            <a:lstStyle/>
            <a:p>
              <a:pPr algn="ctr"/>
              <a:r>
                <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rPr>
                <a:t>70%</a:t>
              </a:r>
              <a:endPar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endParaRPr>
            </a:p>
          </p:txBody>
        </p:sp>
        <p:sp>
          <p:nvSpPr>
            <p:cNvPr id="20" name="TextBox 40"/>
            <p:cNvSpPr txBox="1"/>
            <p:nvPr>
              <p:custDataLst>
                <p:tags r:id="rId18"/>
              </p:custDataLst>
            </p:nvPr>
          </p:nvSpPr>
          <p:spPr>
            <a:xfrm>
              <a:off x="14905" y="4144"/>
              <a:ext cx="891" cy="418"/>
            </a:xfrm>
            <a:prstGeom prst="rect">
              <a:avLst/>
            </a:prstGeom>
            <a:noFill/>
            <a:effectLst/>
          </p:spPr>
          <p:txBody>
            <a:bodyPr wrap="square" rtlCol="0">
              <a:spAutoFit/>
            </a:bodyPr>
            <a:lstStyle/>
            <a:p>
              <a:pPr algn="ctr"/>
              <a:r>
                <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rPr>
                <a:t>70%</a:t>
              </a:r>
              <a:endPar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endParaRPr>
            </a:p>
          </p:txBody>
        </p:sp>
        <p:sp>
          <p:nvSpPr>
            <p:cNvPr id="21" name="TextBox 41"/>
            <p:cNvSpPr txBox="1"/>
            <p:nvPr>
              <p:custDataLst>
                <p:tags r:id="rId19"/>
              </p:custDataLst>
            </p:nvPr>
          </p:nvSpPr>
          <p:spPr>
            <a:xfrm>
              <a:off x="16256" y="4144"/>
              <a:ext cx="891" cy="418"/>
            </a:xfrm>
            <a:prstGeom prst="rect">
              <a:avLst/>
            </a:prstGeom>
            <a:noFill/>
            <a:effectLst/>
          </p:spPr>
          <p:txBody>
            <a:bodyPr wrap="square" rtlCol="0">
              <a:spAutoFit/>
            </a:bodyPr>
            <a:lstStyle/>
            <a:p>
              <a:pPr algn="ctr"/>
              <a:r>
                <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rPr>
                <a:t>70%</a:t>
              </a:r>
              <a:endParaRPr lang="en-US" sz="1200" dirty="0">
                <a:solidFill>
                  <a:schemeClr val="tx1">
                    <a:lumMod val="75000"/>
                    <a:lumOff val="25000"/>
                  </a:schemeClr>
                </a:solidFill>
                <a:latin typeface="思源黑体" panose="020B0500000000000000" charset="-122"/>
                <a:ea typeface="思源黑体" panose="020B0500000000000000" charset="-122"/>
                <a:sym typeface="思源黑体" panose="020B0500000000000000" charset="-122"/>
              </a:endParaRPr>
            </a:p>
          </p:txBody>
        </p:sp>
        <p:sp>
          <p:nvSpPr>
            <p:cNvPr id="22" name="TextBox 106"/>
            <p:cNvSpPr txBox="1"/>
            <p:nvPr>
              <p:custDataLst>
                <p:tags r:id="rId20"/>
              </p:custDataLst>
            </p:nvPr>
          </p:nvSpPr>
          <p:spPr>
            <a:xfrm>
              <a:off x="1697" y="6058"/>
              <a:ext cx="1829" cy="1091"/>
            </a:xfrm>
            <a:prstGeom prst="rect">
              <a:avLst/>
            </a:prstGeom>
            <a:noFill/>
          </p:spPr>
          <p:txBody>
            <a:bodyPr wrap="square" rtlCol="0">
              <a:noAutofit/>
            </a:bodyPr>
            <a:lstStyle>
              <a:defPPr>
                <a:defRPr lang="en-US"/>
              </a:defPPr>
              <a:lvl1pPr>
                <a:defRPr sz="4000">
                  <a:solidFill>
                    <a:schemeClr val="tx2"/>
                  </a:solidFill>
                  <a:ea typeface="Montserrat" charset="0"/>
                  <a:cs typeface="Montserrat" charset="0"/>
                </a:defRPr>
              </a:lvl1pPr>
            </a:lstStyle>
            <a:p>
              <a:r>
                <a:rPr lang="en-US" sz="3600" dirty="0">
                  <a:solidFill>
                    <a:srgbClr val="5985FF"/>
                  </a:solidFill>
                  <a:latin typeface="思源黑体 CN Bold" panose="020B0800000000000000" pitchFamily="34" charset="-122"/>
                  <a:ea typeface="思源黑体 CN Bold" panose="020B0800000000000000" pitchFamily="34" charset="-122"/>
                  <a:sym typeface="思源黑体" panose="020B0500000000000000" charset="-122"/>
                </a:rPr>
                <a:t>24%</a:t>
              </a:r>
              <a:endParaRPr lang="en-US" sz="3600" dirty="0">
                <a:solidFill>
                  <a:srgbClr val="5985FF"/>
                </a:solidFill>
                <a:latin typeface="思源黑体 CN Bold" panose="020B0800000000000000" pitchFamily="34" charset="-122"/>
                <a:ea typeface="思源黑体 CN Bold" panose="020B0800000000000000" pitchFamily="34" charset="-122"/>
                <a:sym typeface="思源黑体" panose="020B0500000000000000" charset="-122"/>
              </a:endParaRPr>
            </a:p>
          </p:txBody>
        </p:sp>
        <p:sp>
          <p:nvSpPr>
            <p:cNvPr id="23" name="TextBox 110"/>
            <p:cNvSpPr txBox="1"/>
            <p:nvPr>
              <p:custDataLst>
                <p:tags r:id="rId21"/>
              </p:custDataLst>
            </p:nvPr>
          </p:nvSpPr>
          <p:spPr>
            <a:xfrm>
              <a:off x="1697" y="7845"/>
              <a:ext cx="1829" cy="1091"/>
            </a:xfrm>
            <a:prstGeom prst="rect">
              <a:avLst/>
            </a:prstGeom>
            <a:noFill/>
          </p:spPr>
          <p:txBody>
            <a:bodyPr wrap="square" rtlCol="0">
              <a:noAutofit/>
            </a:bodyPr>
            <a:lstStyle>
              <a:defPPr>
                <a:defRPr lang="en-US"/>
              </a:defPPr>
              <a:lvl1pPr>
                <a:defRPr sz="4000">
                  <a:solidFill>
                    <a:schemeClr val="tx2"/>
                  </a:solidFill>
                  <a:ea typeface="Montserrat" charset="0"/>
                  <a:cs typeface="Montserrat" charset="0"/>
                </a:defRPr>
              </a:lvl1pPr>
            </a:lstStyle>
            <a:p>
              <a:r>
                <a:rPr lang="en-US" sz="3600" dirty="0">
                  <a:solidFill>
                    <a:srgbClr val="5985FF"/>
                  </a:solidFill>
                  <a:latin typeface="思源黑体 CN Bold" panose="020B0800000000000000" pitchFamily="34" charset="-122"/>
                  <a:ea typeface="思源黑体 CN Bold" panose="020B0800000000000000" pitchFamily="34" charset="-122"/>
                  <a:sym typeface="思源黑体" panose="020B0500000000000000" charset="-122"/>
                </a:rPr>
                <a:t>83%</a:t>
              </a:r>
              <a:endParaRPr lang="en-US" sz="3600" dirty="0">
                <a:solidFill>
                  <a:srgbClr val="5985FF"/>
                </a:solidFill>
                <a:latin typeface="思源黑体 CN Bold" panose="020B0800000000000000" pitchFamily="34" charset="-122"/>
                <a:ea typeface="思源黑体 CN Bold" panose="020B0800000000000000" pitchFamily="34" charset="-122"/>
                <a:sym typeface="思源黑体" panose="020B0500000000000000" charset="-122"/>
              </a:endParaRPr>
            </a:p>
          </p:txBody>
        </p:sp>
        <p:sp>
          <p:nvSpPr>
            <p:cNvPr id="24" name="矩形 23"/>
            <p:cNvSpPr/>
            <p:nvPr>
              <p:custDataLst>
                <p:tags r:id="rId22"/>
              </p:custDataLst>
            </p:nvPr>
          </p:nvSpPr>
          <p:spPr>
            <a:xfrm>
              <a:off x="3792" y="5969"/>
              <a:ext cx="6590" cy="1052"/>
            </a:xfrm>
            <a:prstGeom prst="rect">
              <a:avLst/>
            </a:prstGeom>
          </p:spPr>
          <p:txBody>
            <a:bodyPr wrap="square" lIns="91433" tIns="45716" rIns="91433" bIns="45716">
              <a:spAutoFit/>
            </a:bodyPr>
            <a:lstStyle/>
            <a:p>
              <a:pPr algn="l">
                <a:lnSpc>
                  <a:spcPct val="14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sp>
          <p:nvSpPr>
            <p:cNvPr id="25" name="矩形 24"/>
            <p:cNvSpPr/>
            <p:nvPr>
              <p:custDataLst>
                <p:tags r:id="rId23"/>
              </p:custDataLst>
            </p:nvPr>
          </p:nvSpPr>
          <p:spPr>
            <a:xfrm>
              <a:off x="3792" y="7765"/>
              <a:ext cx="6590" cy="1052"/>
            </a:xfrm>
            <a:prstGeom prst="rect">
              <a:avLst/>
            </a:prstGeom>
          </p:spPr>
          <p:txBody>
            <a:bodyPr wrap="square" lIns="91433" tIns="45716" rIns="91433" bIns="45716">
              <a:spAutoFit/>
            </a:bodyPr>
            <a:lstStyle/>
            <a:p>
              <a:pPr algn="l">
                <a:lnSpc>
                  <a:spcPct val="14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sp>
          <p:nvSpPr>
            <p:cNvPr id="26" name="TextBox 24"/>
            <p:cNvSpPr txBox="1"/>
            <p:nvPr>
              <p:custDataLst>
                <p:tags r:id="rId24"/>
              </p:custDataLst>
            </p:nvPr>
          </p:nvSpPr>
          <p:spPr>
            <a:xfrm>
              <a:off x="1673" y="3586"/>
              <a:ext cx="8863" cy="1508"/>
            </a:xfrm>
            <a:prstGeom prst="rect">
              <a:avLst/>
            </a:prstGeom>
            <a:noFill/>
          </p:spPr>
          <p:txBody>
            <a:bodyPr wrap="square" lIns="91423" tIns="45712" rIns="91423" bIns="45712" rtlCol="0">
              <a:spAutoFit/>
            </a:bodyPr>
            <a:lstStyle/>
            <a:p>
              <a:pPr algn="l">
                <a:lnSpc>
                  <a:spcPct val="14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您的内容打在这里或者通过您的内容打在这里您的内容打在这里或者通过您的内容打在这里您的内容打在这里或者通过您的内容打在这里您的内容打在这里或者通过您的内容打在这里您的内容打在这里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sp>
          <p:nvSpPr>
            <p:cNvPr id="27" name="TextBox 7"/>
            <p:cNvSpPr txBox="1"/>
            <p:nvPr>
              <p:custDataLst>
                <p:tags r:id="rId25"/>
              </p:custDataLst>
            </p:nvPr>
          </p:nvSpPr>
          <p:spPr>
            <a:xfrm>
              <a:off x="1673" y="2985"/>
              <a:ext cx="2688" cy="516"/>
            </a:xfrm>
            <a:prstGeom prst="rect">
              <a:avLst/>
            </a:prstGeom>
            <a:noFill/>
          </p:spPr>
          <p:txBody>
            <a:bodyPr wrap="square" rtlCol="0">
              <a:spAutoFit/>
            </a:body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添加标题</a:t>
              </a:r>
              <a:endParaRPr lang="zh-CN" altLang="en-US"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2.3</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818515" y="1781175"/>
            <a:ext cx="5321300" cy="4217670"/>
            <a:chOff x="794" y="2805"/>
            <a:chExt cx="8380" cy="6642"/>
          </a:xfrm>
        </p:grpSpPr>
        <p:grpSp>
          <p:nvGrpSpPr>
            <p:cNvPr id="4" name="组合 3"/>
            <p:cNvGrpSpPr/>
            <p:nvPr/>
          </p:nvGrpSpPr>
          <p:grpSpPr>
            <a:xfrm>
              <a:off x="2026" y="2805"/>
              <a:ext cx="7149" cy="6642"/>
              <a:chOff x="3134" y="2102"/>
              <a:chExt cx="5609" cy="5215"/>
            </a:xfrm>
          </p:grpSpPr>
          <p:grpSp>
            <p:nvGrpSpPr>
              <p:cNvPr id="9" name="组合 8"/>
              <p:cNvGrpSpPr/>
              <p:nvPr/>
            </p:nvGrpSpPr>
            <p:grpSpPr>
              <a:xfrm>
                <a:off x="3134" y="2271"/>
                <a:ext cx="161" cy="4118"/>
                <a:chOff x="3241" y="3266"/>
                <a:chExt cx="221" cy="5666"/>
              </a:xfrm>
            </p:grpSpPr>
            <p:sp>
              <p:nvSpPr>
                <p:cNvPr id="21" name="椭圆 20"/>
                <p:cNvSpPr/>
                <p:nvPr>
                  <p:custDataLst>
                    <p:tags r:id="rId4"/>
                  </p:custDataLst>
                </p:nvPr>
              </p:nvSpPr>
              <p:spPr>
                <a:xfrm>
                  <a:off x="3241" y="3266"/>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2" name="椭圆 21"/>
                <p:cNvSpPr/>
                <p:nvPr>
                  <p:custDataLst>
                    <p:tags r:id="rId6"/>
                  </p:custDataLst>
                </p:nvPr>
              </p:nvSpPr>
              <p:spPr>
                <a:xfrm>
                  <a:off x="3242" y="5990"/>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3" name="椭圆 22"/>
                <p:cNvSpPr/>
                <p:nvPr>
                  <p:custDataLst>
                    <p:tags r:id="rId7"/>
                  </p:custDataLst>
                </p:nvPr>
              </p:nvSpPr>
              <p:spPr>
                <a:xfrm>
                  <a:off x="3242" y="8712"/>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nvGrpSpPr>
                <p:cNvPr id="24" name="组合 23"/>
                <p:cNvGrpSpPr/>
                <p:nvPr/>
              </p:nvGrpSpPr>
              <p:grpSpPr>
                <a:xfrm>
                  <a:off x="3351" y="3486"/>
                  <a:ext cx="0" cy="5227"/>
                  <a:chOff x="2128044" y="2213648"/>
                  <a:chExt cx="0" cy="3319051"/>
                </a:xfrm>
              </p:grpSpPr>
              <p:cxnSp>
                <p:nvCxnSpPr>
                  <p:cNvPr id="25" name="直接连接符 24"/>
                  <p:cNvCxnSpPr>
                    <a:stCxn id="21" idx="4"/>
                    <a:endCxn id="22" idx="0"/>
                  </p:cNvCxnSpPr>
                  <p:nvPr>
                    <p:custDataLst>
                      <p:tags r:id="rId8"/>
                    </p:custDataLst>
                  </p:nvPr>
                </p:nvCxnSpPr>
                <p:spPr>
                  <a:xfrm>
                    <a:off x="2128044" y="2213648"/>
                    <a:ext cx="0" cy="1589676"/>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2" idx="4"/>
                    <a:endCxn id="23" idx="0"/>
                  </p:cNvCxnSpPr>
                  <p:nvPr>
                    <p:custDataLst>
                      <p:tags r:id="rId9"/>
                    </p:custDataLst>
                  </p:nvPr>
                </p:nvCxnSpPr>
                <p:spPr>
                  <a:xfrm>
                    <a:off x="2128044" y="3943024"/>
                    <a:ext cx="0" cy="1589675"/>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a:off x="3214" y="2102"/>
                <a:ext cx="5529" cy="1261"/>
                <a:chOff x="7383" y="2210"/>
                <a:chExt cx="5529" cy="1261"/>
              </a:xfrm>
            </p:grpSpPr>
            <p:sp>
              <p:nvSpPr>
                <p:cNvPr id="19" name="文本框 6"/>
                <p:cNvSpPr txBox="1"/>
                <p:nvPr>
                  <p:custDataLst>
                    <p:tags r:id="rId10"/>
                  </p:custDataLst>
                </p:nvPr>
              </p:nvSpPr>
              <p:spPr>
                <a:xfrm>
                  <a:off x="7383" y="2615"/>
                  <a:ext cx="5529" cy="856"/>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技术支持同时安装多种香氛，满足用户对个性化香味的需求设备通常配备有独立的送香系统，允许用户调节不同香氛的浓度，以适应个人偏好或特定环境。</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0" name="文本框 7"/>
                <p:cNvSpPr txBox="1"/>
                <p:nvPr>
                  <p:custDataLst>
                    <p:tags r:id="rId11"/>
                  </p:custDataLst>
                </p:nvPr>
              </p:nvSpPr>
              <p:spPr>
                <a:xfrm>
                  <a:off x="7820" y="2210"/>
                  <a:ext cx="3567"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多香氛配置与送香技术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1" name="组合 10"/>
              <p:cNvGrpSpPr/>
              <p:nvPr/>
            </p:nvGrpSpPr>
            <p:grpSpPr>
              <a:xfrm>
                <a:off x="3214" y="3941"/>
                <a:ext cx="5529" cy="1614"/>
                <a:chOff x="7383" y="2210"/>
                <a:chExt cx="5529" cy="1615"/>
              </a:xfrm>
            </p:grpSpPr>
            <p:sp>
              <p:nvSpPr>
                <p:cNvPr id="16" name="文本框 6"/>
                <p:cNvSpPr txBox="1"/>
                <p:nvPr>
                  <p:custDataLst>
                    <p:tags r:id="rId12"/>
                  </p:custDataLst>
                </p:nvPr>
              </p:nvSpPr>
              <p:spPr>
                <a:xfrm>
                  <a:off x="7383" y="2615"/>
                  <a:ext cx="5529" cy="1210"/>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支持通过语音、手机小程序、智能控制面板等多种智能方式控制香氛的开闭，调节浓度和工作模式，提供更加人性化的使用体验。</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7" name="文本框 7"/>
                <p:cNvSpPr txBox="1"/>
                <p:nvPr>
                  <p:custDataLst>
                    <p:tags r:id="rId13"/>
                  </p:custDataLst>
                </p:nvPr>
              </p:nvSpPr>
              <p:spPr>
                <a:xfrm>
                  <a:off x="7820" y="2210"/>
                  <a:ext cx="3240"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智能识别与控制技术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2" name="组合 11"/>
              <p:cNvGrpSpPr/>
              <p:nvPr/>
            </p:nvGrpSpPr>
            <p:grpSpPr>
              <a:xfrm>
                <a:off x="3214" y="5779"/>
                <a:ext cx="5529" cy="1538"/>
                <a:chOff x="7383" y="2210"/>
                <a:chExt cx="5529" cy="1539"/>
              </a:xfrm>
            </p:grpSpPr>
            <p:sp>
              <p:nvSpPr>
                <p:cNvPr id="13" name="文本框 6"/>
                <p:cNvSpPr txBox="1"/>
                <p:nvPr>
                  <p:custDataLst>
                    <p:tags r:id="rId14"/>
                  </p:custDataLst>
                </p:nvPr>
              </p:nvSpPr>
              <p:spPr>
                <a:xfrm>
                  <a:off x="7383" y="2615"/>
                  <a:ext cx="5529" cy="1134"/>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通过云端服务器远程控制，可以获取设备工作数据和用户应用数据，实现智能化管理，以及实时环境质量监测，确保使用的便捷性和环境的适宜性。</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4" name="文本框 7"/>
                <p:cNvSpPr txBox="1"/>
                <p:nvPr>
                  <p:custDataLst>
                    <p:tags r:id="rId15"/>
                  </p:custDataLst>
                </p:nvPr>
              </p:nvSpPr>
              <p:spPr>
                <a:xfrm>
                  <a:off x="7820" y="2210"/>
                  <a:ext cx="3855"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物联网（IoT）技术技术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sp>
          <p:nvSpPr>
            <p:cNvPr id="5" name="椭圆 4"/>
            <p:cNvSpPr/>
            <p:nvPr>
              <p:custDataLst>
                <p:tags r:id="rId16"/>
              </p:custDataLst>
            </p:nvPr>
          </p:nvSpPr>
          <p:spPr>
            <a:xfrm>
              <a:off x="794" y="2822"/>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1</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sp>
          <p:nvSpPr>
            <p:cNvPr id="6" name="椭圆 5"/>
            <p:cNvSpPr/>
            <p:nvPr>
              <p:custDataLst>
                <p:tags r:id="rId17"/>
              </p:custDataLst>
            </p:nvPr>
          </p:nvSpPr>
          <p:spPr>
            <a:xfrm>
              <a:off x="794" y="5258"/>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2</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sp>
          <p:nvSpPr>
            <p:cNvPr id="8" name="椭圆 7"/>
            <p:cNvSpPr/>
            <p:nvPr>
              <p:custDataLst>
                <p:tags r:id="rId18"/>
              </p:custDataLst>
            </p:nvPr>
          </p:nvSpPr>
          <p:spPr>
            <a:xfrm>
              <a:off x="794" y="7694"/>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3</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grpSp>
      <p:pic>
        <p:nvPicPr>
          <p:cNvPr id="28" name="图片 2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08787" y="998225"/>
            <a:ext cx="4726958" cy="50353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circle(in)">
                                      <p:cBhvr>
                                        <p:cTn id="1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711" name="Text 0"/>
          <p:cNvSpPr/>
          <p:nvPr/>
        </p:nvSpPr>
        <p:spPr>
          <a:xfrm>
            <a:off x="622813" y="73152"/>
            <a:ext cx="2048636" cy="509270"/>
          </a:xfrm>
          <a:prstGeom prst="rect">
            <a:avLst/>
          </a:prstGeom>
          <a:noFill/>
        </p:spPr>
        <p:txBody>
          <a:bodyPr wrap="square" lIns="169333" tIns="169333" rIns="169333" bIns="169333" rtlCol="0" anchor="t">
            <a:spAutoFit/>
          </a:bodyPr>
          <a:p>
            <a:pPr marL="0" indent="0">
              <a:lnSpc>
                <a:spcPct val="80000"/>
              </a:lnSpc>
              <a:buNone/>
            </a:pPr>
            <a:r>
              <a:rPr lang="en-US" sz="1400" b="1" dirty="0">
                <a:solidFill>
                  <a:srgbClr val="FFFFFF"/>
                </a:solidFill>
                <a:latin typeface="微软雅黑" panose="020B0503020204020204" charset="-122"/>
                <a:ea typeface="微软雅黑" panose="020B0503020204020204" charset="-122"/>
                <a:cs typeface="微软雅黑" panose="020B0503020204020204" pitchFamily="34" charset="-120"/>
              </a:rPr>
              <a:t>个性化香氛产品</a:t>
            </a:r>
            <a:endParaRPr lang="en-US" sz="2000" dirty="0"/>
          </a:p>
        </p:txBody>
      </p:sp>
      <p:sp>
        <p:nvSpPr>
          <p:cNvPr id="1048712" name="Shape 1"/>
          <p:cNvSpPr/>
          <p:nvPr/>
        </p:nvSpPr>
        <p:spPr>
          <a:xfrm>
            <a:off x="720801" y="548640"/>
            <a:ext cx="11125379" cy="0"/>
          </a:xfrm>
          <a:custGeom>
            <a:avLst/>
            <a:gdLst/>
            <a:ahLst/>
            <a:cxnLst/>
            <a:rect l="l" t="t" r="r" b="b"/>
            <a:pathLst>
              <a:path w="8344034">
                <a:moveTo>
                  <a:pt x="8344034" y="0"/>
                </a:moveTo>
                <a:lnTo>
                  <a:pt x="0" y="0"/>
                </a:lnTo>
              </a:path>
            </a:pathLst>
          </a:custGeom>
          <a:noFill/>
          <a:ln w="9525">
            <a:solidFill>
              <a:srgbClr val="FF5925">
                <a:alpha val="59000"/>
              </a:srgbClr>
            </a:solidFill>
            <a:prstDash val="solid"/>
            <a:headEnd type="none"/>
            <a:tailEnd type="none"/>
          </a:ln>
        </p:spPr>
      </p:sp>
      <p:sp>
        <p:nvSpPr>
          <p:cNvPr id="1048713" name="Shape 2"/>
          <p:cNvSpPr/>
          <p:nvPr/>
        </p:nvSpPr>
        <p:spPr>
          <a:xfrm>
            <a:off x="226253" y="164271"/>
            <a:ext cx="420945" cy="420945"/>
          </a:xfrm>
          <a:custGeom>
            <a:avLst/>
            <a:gdLst/>
            <a:ahLst/>
            <a:cxnLst/>
            <a:rect l="l" t="t" r="r" b="b"/>
            <a:pathLst>
              <a:path w="315709" h="315709">
                <a:moveTo>
                  <a:pt x="157854" y="0"/>
                </a:moveTo>
                <a:lnTo>
                  <a:pt x="0" y="157854"/>
                </a:lnTo>
                <a:lnTo>
                  <a:pt x="157854" y="315709"/>
                </a:lnTo>
                <a:lnTo>
                  <a:pt x="315709" y="157854"/>
                </a:lnTo>
                <a:lnTo>
                  <a:pt x="157854" y="0"/>
                </a:lnTo>
                <a:close/>
              </a:path>
            </a:pathLst>
          </a:custGeom>
          <a:solidFill>
            <a:srgbClr val="FF5925"/>
          </a:solidFill>
        </p:spPr>
      </p:sp>
      <p:sp>
        <p:nvSpPr>
          <p:cNvPr id="1048714" name="Shape 3"/>
          <p:cNvSpPr/>
          <p:nvPr/>
        </p:nvSpPr>
        <p:spPr>
          <a:xfrm>
            <a:off x="11646735" y="139887"/>
            <a:ext cx="420945" cy="420945"/>
          </a:xfrm>
          <a:custGeom>
            <a:avLst/>
            <a:gdLst/>
            <a:ahLst/>
            <a:cxnLst/>
            <a:rect l="l" t="t" r="r" b="b"/>
            <a:pathLst>
              <a:path w="315709" h="315709">
                <a:moveTo>
                  <a:pt x="157854" y="0"/>
                </a:moveTo>
                <a:lnTo>
                  <a:pt x="0" y="157854"/>
                </a:lnTo>
                <a:lnTo>
                  <a:pt x="157854" y="315709"/>
                </a:lnTo>
                <a:lnTo>
                  <a:pt x="315709" y="157854"/>
                </a:lnTo>
                <a:lnTo>
                  <a:pt x="157854" y="0"/>
                </a:lnTo>
                <a:close/>
              </a:path>
            </a:pathLst>
          </a:custGeom>
          <a:solidFill>
            <a:srgbClr val="FF5925">
              <a:alpha val="59000"/>
            </a:srgbClr>
          </a:solidFill>
        </p:spPr>
      </p:sp>
      <p:sp>
        <p:nvSpPr>
          <p:cNvPr id="1048715" name="Shape 4"/>
          <p:cNvSpPr/>
          <p:nvPr/>
        </p:nvSpPr>
        <p:spPr>
          <a:xfrm>
            <a:off x="6654896" y="2035048"/>
            <a:ext cx="2781583" cy="2781583"/>
          </a:xfrm>
          <a:custGeom>
            <a:avLst/>
            <a:gdLst/>
            <a:ahLst/>
            <a:cxnLst/>
            <a:rect l="l" t="t" r="r" b="b"/>
            <a:pathLst>
              <a:path w="2086187" h="2086187">
                <a:moveTo>
                  <a:pt x="1043093" y="0"/>
                </a:moveTo>
                <a:cubicBezTo>
                  <a:pt x="1618792" y="0"/>
                  <a:pt x="2086187" y="467394"/>
                  <a:pt x="2086187" y="1043093"/>
                </a:cubicBezTo>
                <a:cubicBezTo>
                  <a:pt x="2086187" y="1618792"/>
                  <a:pt x="1618792" y="2086187"/>
                  <a:pt x="1043093" y="2086187"/>
                </a:cubicBezTo>
                <a:cubicBezTo>
                  <a:pt x="467394" y="2086187"/>
                  <a:pt x="0" y="1618792"/>
                  <a:pt x="0" y="1043093"/>
                </a:cubicBezTo>
                <a:cubicBezTo>
                  <a:pt x="0" y="467394"/>
                  <a:pt x="467394" y="0"/>
                  <a:pt x="1043093" y="0"/>
                </a:cubicBezTo>
                <a:close/>
              </a:path>
            </a:pathLst>
          </a:custGeom>
          <a:solidFill>
            <a:srgbClr val="FF5925"/>
          </a:solidFill>
        </p:spPr>
      </p:sp>
      <p:sp>
        <p:nvSpPr>
          <p:cNvPr id="1048716" name="Shape 5"/>
          <p:cNvSpPr/>
          <p:nvPr/>
        </p:nvSpPr>
        <p:spPr>
          <a:xfrm>
            <a:off x="6005689" y="1644904"/>
            <a:ext cx="3684693" cy="1878471"/>
          </a:xfrm>
          <a:custGeom>
            <a:avLst/>
            <a:gdLst/>
            <a:ahLst/>
            <a:cxnLst/>
            <a:rect l="l" t="t" r="r" b="b"/>
            <a:pathLst>
              <a:path w="2763520" h="1408853">
                <a:moveTo>
                  <a:pt x="0" y="0"/>
                </a:moveTo>
                <a:lnTo>
                  <a:pt x="2763520" y="0"/>
                </a:lnTo>
                <a:lnTo>
                  <a:pt x="2763520" y="1408853"/>
                </a:lnTo>
                <a:lnTo>
                  <a:pt x="0" y="1408853"/>
                </a:lnTo>
                <a:close/>
              </a:path>
            </a:pathLst>
          </a:custGeom>
          <a:solidFill>
            <a:srgbClr val="FFFFFF"/>
          </a:solidFill>
        </p:spPr>
      </p:sp>
      <p:sp>
        <p:nvSpPr>
          <p:cNvPr id="1048717" name="Shape 6"/>
          <p:cNvSpPr/>
          <p:nvPr/>
        </p:nvSpPr>
        <p:spPr>
          <a:xfrm>
            <a:off x="2746752" y="1799123"/>
            <a:ext cx="2781583" cy="2781583"/>
          </a:xfrm>
          <a:custGeom>
            <a:avLst/>
            <a:gdLst/>
            <a:ahLst/>
            <a:cxnLst/>
            <a:rect l="l" t="t" r="r" b="b"/>
            <a:pathLst>
              <a:path w="2086187" h="2086187">
                <a:moveTo>
                  <a:pt x="1043093" y="0"/>
                </a:moveTo>
                <a:cubicBezTo>
                  <a:pt x="1618792" y="0"/>
                  <a:pt x="2086187" y="467394"/>
                  <a:pt x="2086187" y="1043093"/>
                </a:cubicBezTo>
                <a:cubicBezTo>
                  <a:pt x="2086187" y="1618792"/>
                  <a:pt x="1618792" y="2086187"/>
                  <a:pt x="1043093" y="2086187"/>
                </a:cubicBezTo>
                <a:cubicBezTo>
                  <a:pt x="467394" y="2086187"/>
                  <a:pt x="0" y="1618792"/>
                  <a:pt x="0" y="1043093"/>
                </a:cubicBezTo>
                <a:cubicBezTo>
                  <a:pt x="0" y="467394"/>
                  <a:pt x="467394" y="0"/>
                  <a:pt x="1043093" y="0"/>
                </a:cubicBezTo>
                <a:close/>
              </a:path>
            </a:pathLst>
          </a:custGeom>
          <a:solidFill>
            <a:srgbClr val="FF5925"/>
          </a:solidFill>
        </p:spPr>
      </p:sp>
      <p:sp>
        <p:nvSpPr>
          <p:cNvPr id="1048718" name="Text 7"/>
          <p:cNvSpPr/>
          <p:nvPr/>
        </p:nvSpPr>
        <p:spPr>
          <a:xfrm>
            <a:off x="6591156" y="876808"/>
            <a:ext cx="2908541"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产品线系列</a:t>
            </a:r>
            <a:endParaRPr lang="en-US" sz="2000" dirty="0"/>
          </a:p>
        </p:txBody>
      </p:sp>
      <p:sp>
        <p:nvSpPr>
          <p:cNvPr id="1048720" name="Shape 9"/>
          <p:cNvSpPr/>
          <p:nvPr/>
        </p:nvSpPr>
        <p:spPr>
          <a:xfrm>
            <a:off x="2180720" y="3197516"/>
            <a:ext cx="3684693" cy="1878471"/>
          </a:xfrm>
          <a:custGeom>
            <a:avLst/>
            <a:gdLst/>
            <a:ahLst/>
            <a:cxnLst/>
            <a:rect l="l" t="t" r="r" b="b"/>
            <a:pathLst>
              <a:path w="2763520" h="1408853">
                <a:moveTo>
                  <a:pt x="0" y="0"/>
                </a:moveTo>
                <a:lnTo>
                  <a:pt x="2763520" y="0"/>
                </a:lnTo>
                <a:lnTo>
                  <a:pt x="2763520" y="1408853"/>
                </a:lnTo>
                <a:lnTo>
                  <a:pt x="0" y="1408853"/>
                </a:lnTo>
                <a:close/>
              </a:path>
            </a:pathLst>
          </a:custGeom>
          <a:solidFill>
            <a:srgbClr val="FFFFFF"/>
          </a:solidFill>
        </p:spPr>
      </p:sp>
      <p:sp>
        <p:nvSpPr>
          <p:cNvPr id="1048721" name="Text 10"/>
          <p:cNvSpPr/>
          <p:nvPr/>
        </p:nvSpPr>
        <p:spPr>
          <a:xfrm>
            <a:off x="2367184" y="3884635"/>
            <a:ext cx="3404729"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000000"/>
                </a:solidFill>
                <a:latin typeface="微软雅黑" panose="020B0503020204020204" charset="-122"/>
                <a:ea typeface="微软雅黑" panose="020B0503020204020204" charset="-122"/>
                <a:cs typeface="微软雅黑" panose="020B0503020204020204" pitchFamily="34" charset="-120"/>
              </a:rPr>
              <a:t>产品定位</a:t>
            </a:r>
            <a:endParaRPr lang="en-US" sz="2000" dirty="0"/>
          </a:p>
        </p:txBody>
      </p:sp>
      <p:sp>
        <p:nvSpPr>
          <p:cNvPr id="1048723" name="Shape 12"/>
          <p:cNvSpPr/>
          <p:nvPr/>
        </p:nvSpPr>
        <p:spPr>
          <a:xfrm>
            <a:off x="3738219" y="3317707"/>
            <a:ext cx="662657" cy="518160"/>
          </a:xfrm>
          <a:custGeom>
            <a:avLst/>
            <a:gdLst/>
            <a:ahLst/>
            <a:cxnLst/>
            <a:rect l="l" t="t" r="r" b="b"/>
            <a:pathLst>
              <a:path w="496993" h="388620">
                <a:moveTo>
                  <a:pt x="248497" y="388620"/>
                </a:moveTo>
                <a:lnTo>
                  <a:pt x="496993" y="194310"/>
                </a:lnTo>
                <a:lnTo>
                  <a:pt x="372745" y="194310"/>
                </a:lnTo>
                <a:lnTo>
                  <a:pt x="372745" y="0"/>
                </a:lnTo>
                <a:lnTo>
                  <a:pt x="124248" y="0"/>
                </a:lnTo>
                <a:lnTo>
                  <a:pt x="124248" y="194310"/>
                </a:lnTo>
                <a:lnTo>
                  <a:pt x="0" y="194310"/>
                </a:lnTo>
                <a:lnTo>
                  <a:pt x="248497" y="388620"/>
                </a:lnTo>
                <a:close/>
              </a:path>
            </a:pathLst>
          </a:custGeom>
          <a:solidFill>
            <a:srgbClr val="FF5925">
              <a:alpha val="41000"/>
            </a:srgbClr>
          </a:solidFill>
        </p:spPr>
      </p:sp>
      <p:pic>
        <p:nvPicPr>
          <p:cNvPr id="2097175" name="Image 0" descr="/www/wwwroot/ppt/cache/2024-2-5-23/PGUlQnAlTn/1711121959807 - RY6yT7Q_ZH.png"/>
          <p:cNvPicPr>
            <a:picLocks noChangeAspect="1"/>
          </p:cNvPicPr>
          <p:nvPr/>
        </p:nvPicPr>
        <p:blipFill>
          <a:blip r:embed="rId1"/>
          <a:stretch>
            <a:fillRect/>
          </a:stretch>
        </p:blipFill>
        <p:spPr>
          <a:xfrm>
            <a:off x="3901209" y="2412219"/>
            <a:ext cx="399513" cy="343840"/>
          </a:xfrm>
          <a:prstGeom prst="rect">
            <a:avLst/>
          </a:prstGeom>
        </p:spPr>
      </p:pic>
      <p:sp>
        <p:nvSpPr>
          <p:cNvPr id="1048724" name="Shape 13"/>
          <p:cNvSpPr/>
          <p:nvPr/>
        </p:nvSpPr>
        <p:spPr>
          <a:xfrm>
            <a:off x="3785329" y="91584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sp>
        <p:nvSpPr>
          <p:cNvPr id="1048725" name="Text 14"/>
          <p:cNvSpPr/>
          <p:nvPr/>
        </p:nvSpPr>
        <p:spPr>
          <a:xfrm>
            <a:off x="3880156" y="964617"/>
            <a:ext cx="514773"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1</a:t>
            </a:r>
            <a:endParaRPr lang="en-US" sz="2000" dirty="0"/>
          </a:p>
        </p:txBody>
      </p:sp>
      <p:pic>
        <p:nvPicPr>
          <p:cNvPr id="2097176" name="Image 1" descr="/www/wwwroot/ppt/cache/2024-2-5-23/PGUlQnAlTn/1711121959808 - C2j4f43Ff-.png"/>
          <p:cNvPicPr>
            <a:picLocks noChangeAspect="1"/>
          </p:cNvPicPr>
          <p:nvPr/>
        </p:nvPicPr>
        <p:blipFill>
          <a:blip r:embed="rId2"/>
          <a:stretch>
            <a:fillRect/>
          </a:stretch>
        </p:blipFill>
        <p:spPr>
          <a:xfrm>
            <a:off x="7829223" y="3960945"/>
            <a:ext cx="408545" cy="351613"/>
          </a:xfrm>
          <a:prstGeom prst="rect">
            <a:avLst/>
          </a:prstGeom>
        </p:spPr>
      </p:pic>
      <p:sp>
        <p:nvSpPr>
          <p:cNvPr id="1048726" name="Shape 15"/>
          <p:cNvSpPr/>
          <p:nvPr/>
        </p:nvSpPr>
        <p:spPr>
          <a:xfrm>
            <a:off x="7730051" y="495390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sp>
        <p:nvSpPr>
          <p:cNvPr id="1048727" name="Text 16"/>
          <p:cNvSpPr/>
          <p:nvPr/>
        </p:nvSpPr>
        <p:spPr>
          <a:xfrm>
            <a:off x="7824877" y="5002677"/>
            <a:ext cx="514773"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2</a:t>
            </a:r>
            <a:endParaRPr lang="en-US" sz="2000" dirty="0"/>
          </a:p>
        </p:txBody>
      </p:sp>
      <p:sp>
        <p:nvSpPr>
          <p:cNvPr id="1048728" name="Shape 17"/>
          <p:cNvSpPr/>
          <p:nvPr/>
        </p:nvSpPr>
        <p:spPr>
          <a:xfrm flipV="1">
            <a:off x="7714359" y="2907679"/>
            <a:ext cx="662657" cy="518160"/>
          </a:xfrm>
          <a:custGeom>
            <a:avLst/>
            <a:gdLst/>
            <a:ahLst/>
            <a:cxnLst/>
            <a:rect l="l" t="t" r="r" b="b"/>
            <a:pathLst>
              <a:path w="496993" h="388620">
                <a:moveTo>
                  <a:pt x="248497" y="388620"/>
                </a:moveTo>
                <a:lnTo>
                  <a:pt x="496993" y="194310"/>
                </a:lnTo>
                <a:lnTo>
                  <a:pt x="372745" y="194310"/>
                </a:lnTo>
                <a:lnTo>
                  <a:pt x="372745" y="0"/>
                </a:lnTo>
                <a:lnTo>
                  <a:pt x="124248" y="0"/>
                </a:lnTo>
                <a:lnTo>
                  <a:pt x="124248" y="194310"/>
                </a:lnTo>
                <a:lnTo>
                  <a:pt x="0" y="194310"/>
                </a:lnTo>
                <a:lnTo>
                  <a:pt x="248497" y="388620"/>
                </a:lnTo>
                <a:close/>
              </a:path>
            </a:pathLst>
          </a:custGeom>
          <a:solidFill>
            <a:srgbClr val="FF5925">
              <a:alpha val="41000"/>
            </a:srgbClr>
          </a:solidFill>
        </p:spPr>
      </p:sp>
      <p:pic>
        <p:nvPicPr>
          <p:cNvPr id="1" name="图片 0" descr="_cgi-bin_mmwebwx-bin_webwxgetmsgimg__&amp;MsgID=6248728404630795641&amp;skey=@crypt_d83597cf_18f984c5633581017af63cabd2711c1f&amp;mmweb_appid=wx_webfilehelper"/>
          <p:cNvPicPr>
            <a:picLocks noChangeAspect="1"/>
          </p:cNvPicPr>
          <p:nvPr/>
        </p:nvPicPr>
        <p:blipFill>
          <a:blip r:embed="rId3"/>
          <a:stretch>
            <a:fillRect/>
          </a:stretch>
        </p:blipFill>
        <p:spPr>
          <a:xfrm>
            <a:off x="7452360" y="2211705"/>
            <a:ext cx="1160780" cy="833120"/>
          </a:xfrm>
          <a:prstGeom prst="rect">
            <a:avLst/>
          </a:prstGeom>
        </p:spPr>
      </p:pic>
      <p:pic>
        <p:nvPicPr>
          <p:cNvPr id="2" name="图片 1" descr="_cgi-bin_mmwebwx-bin_webwxgetmsgimg__&amp;MsgID=6990833358923894167&amp;skey=@crypt_d83597cf_18f984c5633581017af63cabd2711c1f&amp;mmweb_appid=wx_webfilehelper"/>
          <p:cNvPicPr>
            <a:picLocks noChangeAspect="1"/>
          </p:cNvPicPr>
          <p:nvPr/>
        </p:nvPicPr>
        <p:blipFill>
          <a:blip r:embed="rId4"/>
          <a:stretch>
            <a:fillRect/>
          </a:stretch>
        </p:blipFill>
        <p:spPr>
          <a:xfrm>
            <a:off x="5865495" y="2303145"/>
            <a:ext cx="1113155" cy="741680"/>
          </a:xfrm>
          <a:prstGeom prst="rect">
            <a:avLst/>
          </a:prstGeom>
        </p:spPr>
      </p:pic>
      <p:pic>
        <p:nvPicPr>
          <p:cNvPr id="3" name="图片 2" descr="_cgi-bin_mmwebwx-bin_webwxgetmsgimg__&amp;MsgID=9081674065798316493&amp;skey=@crypt_d83597cf_18f984c5633581017af63cabd2711c1f&amp;mmweb_appid=wx_webfilehelper"/>
          <p:cNvPicPr>
            <a:picLocks noChangeAspect="1"/>
          </p:cNvPicPr>
          <p:nvPr/>
        </p:nvPicPr>
        <p:blipFill>
          <a:blip r:embed="rId5"/>
          <a:stretch>
            <a:fillRect/>
          </a:stretch>
        </p:blipFill>
        <p:spPr>
          <a:xfrm>
            <a:off x="8646795" y="1228725"/>
            <a:ext cx="1365250" cy="907415"/>
          </a:xfrm>
          <a:prstGeom prst="rect">
            <a:avLst/>
          </a:prstGeom>
        </p:spPr>
      </p:pic>
      <p:pic>
        <p:nvPicPr>
          <p:cNvPr id="4" name="图片 3" descr="_cgi-bin_mmwebwx-bin_webwxgetmsgimg__&amp;MsgID=7040123591055832341&amp;skey=@crypt_d83597cf_18f984c5633581017af63cabd2711c1f&amp;mmweb_appid=wx_webfilehelper"/>
          <p:cNvPicPr>
            <a:picLocks noChangeAspect="1"/>
          </p:cNvPicPr>
          <p:nvPr/>
        </p:nvPicPr>
        <p:blipFill>
          <a:blip r:embed="rId6"/>
          <a:stretch>
            <a:fillRect/>
          </a:stretch>
        </p:blipFill>
        <p:spPr>
          <a:xfrm>
            <a:off x="7302712" y="1175173"/>
            <a:ext cx="1235287" cy="960967"/>
          </a:xfrm>
          <a:prstGeom prst="rect">
            <a:avLst/>
          </a:prstGeom>
        </p:spPr>
      </p:pic>
      <p:pic>
        <p:nvPicPr>
          <p:cNvPr id="5" name="图片 4" descr="_cgi-bin_mmwebwx-bin_webwxgetmsgimg__&amp;MsgID=2916650353352776999&amp;skey=@crypt_d83597cf_18f984c5633581017af63cabd2711c1f&amp;mmweb_appid=wx_webfilehelper"/>
          <p:cNvPicPr>
            <a:picLocks noChangeAspect="1"/>
          </p:cNvPicPr>
          <p:nvPr/>
        </p:nvPicPr>
        <p:blipFill>
          <a:blip r:embed="rId7"/>
          <a:srcRect l="4089" t="61714" r="40376"/>
          <a:stretch>
            <a:fillRect/>
          </a:stretch>
        </p:blipFill>
        <p:spPr>
          <a:xfrm>
            <a:off x="5865495" y="1102360"/>
            <a:ext cx="1293495" cy="1264920"/>
          </a:xfrm>
          <a:prstGeom prst="rect">
            <a:avLst/>
          </a:prstGeom>
        </p:spPr>
      </p:pic>
      <p:pic>
        <p:nvPicPr>
          <p:cNvPr id="6" name="图片 5" descr="_cgi-bin_mmwebwx-bin_webwxgetmsgimg__&amp;MsgID=2219551226074302173&amp;skey=@crypt_d83597cf_18f984c5633581017af63cabd2711c1f&amp;mmweb_appid=wx_webfilehelper"/>
          <p:cNvPicPr>
            <a:picLocks noChangeAspect="1"/>
          </p:cNvPicPr>
          <p:nvPr/>
        </p:nvPicPr>
        <p:blipFill>
          <a:blip r:embed="rId8"/>
          <a:stretch>
            <a:fillRect/>
          </a:stretch>
        </p:blipFill>
        <p:spPr>
          <a:xfrm>
            <a:off x="8821420" y="2289175"/>
            <a:ext cx="1408853" cy="677333"/>
          </a:xfrm>
          <a:prstGeom prst="rect">
            <a:avLst/>
          </a:prstGeom>
        </p:spPr>
      </p:pic>
      <p:pic>
        <p:nvPicPr>
          <p:cNvPr id="7" name="图片 6" descr="_cgi-bin_mmwebwx-bin_webwxgetmsgimg__&amp;MsgID=4956716528850873668&amp;skey=@crypt_d83597cf_18f984c5633581017af63cabd2711c1f&amp;mmweb_appid=wx_webfilehelper"/>
          <p:cNvPicPr>
            <a:picLocks noChangeAspect="1"/>
          </p:cNvPicPr>
          <p:nvPr/>
        </p:nvPicPr>
        <p:blipFill>
          <a:blip r:embed="rId9"/>
          <a:stretch>
            <a:fillRect/>
          </a:stretch>
        </p:blipFill>
        <p:spPr>
          <a:xfrm flipH="1">
            <a:off x="1769110" y="3528695"/>
            <a:ext cx="1541780" cy="3180715"/>
          </a:xfrm>
          <a:prstGeom prst="rect">
            <a:avLst/>
          </a:prstGeom>
        </p:spPr>
      </p:pic>
      <p:pic>
        <p:nvPicPr>
          <p:cNvPr id="8" name="图片 7" descr="_cgi-bin_mmwebwx-bin_webwxgetmsgimg__&amp;MsgID=2581974270206059255&amp;skey=@crypt_d83597cf_18f984c5633581017af63cabd2711c1f&amp;mmweb_appid=wx_webfilehelper"/>
          <p:cNvPicPr>
            <a:picLocks noChangeAspect="1"/>
          </p:cNvPicPr>
          <p:nvPr/>
        </p:nvPicPr>
        <p:blipFill>
          <a:blip r:embed="rId10"/>
          <a:stretch>
            <a:fillRect/>
          </a:stretch>
        </p:blipFill>
        <p:spPr>
          <a:xfrm>
            <a:off x="3310890" y="4392930"/>
            <a:ext cx="1858010" cy="2453640"/>
          </a:xfrm>
          <a:prstGeom prst="rect">
            <a:avLst/>
          </a:prstGeom>
        </p:spPr>
      </p:pic>
      <p:pic>
        <p:nvPicPr>
          <p:cNvPr id="9" name="图片 8" descr="_cgi-bin_mmwebwx-bin_webwxgetmsgimg__&amp;MsgID=2905441165670813400&amp;skey=@crypt_d83597cf_18f984c5633581017af63cabd2711c1f&amp;mmweb_appid=wx_webfilehelper"/>
          <p:cNvPicPr>
            <a:picLocks noChangeAspect="1"/>
          </p:cNvPicPr>
          <p:nvPr/>
        </p:nvPicPr>
        <p:blipFill>
          <a:blip r:embed="rId11"/>
          <a:stretch>
            <a:fillRect/>
          </a:stretch>
        </p:blipFill>
        <p:spPr>
          <a:xfrm>
            <a:off x="9802918" y="1164802"/>
            <a:ext cx="1156547" cy="1035473"/>
          </a:xfrm>
          <a:prstGeom prst="rect">
            <a:avLst/>
          </a:prstGeom>
        </p:spPr>
      </p:pic>
      <p:pic>
        <p:nvPicPr>
          <p:cNvPr id="10" name="图片 9" descr="_cgi-bin_mmwebwx-bin_webwxgetmsgimg__&amp;MsgID=7124725525650979417&amp;skey=@crypt_d83597cf_18f984c5633581017af63cabd2711c1f&amp;mmweb_appid=wx_webfilehelper"/>
          <p:cNvPicPr>
            <a:picLocks noChangeAspect="1"/>
          </p:cNvPicPr>
          <p:nvPr/>
        </p:nvPicPr>
        <p:blipFill>
          <a:blip r:embed="rId12"/>
          <a:stretch>
            <a:fillRect/>
          </a:stretch>
        </p:blipFill>
        <p:spPr>
          <a:xfrm flipH="1">
            <a:off x="22860" y="2367280"/>
            <a:ext cx="1584325" cy="4473575"/>
          </a:xfrm>
          <a:prstGeom prst="rect">
            <a:avLst/>
          </a:prstGeom>
        </p:spPr>
      </p:pic>
      <p:pic>
        <p:nvPicPr>
          <p:cNvPr id="11" name="图片 10" descr="_cgi-bin_mmwebwx-bin_webwxgetmsgimg__&amp;MsgID=8289384805035880440&amp;skey=@crypt_d83597cf_18f984c5633581017af63cabd2711c1f&amp;mmweb_appid=wx_webfilehelper"/>
          <p:cNvPicPr>
            <a:picLocks noChangeAspect="1"/>
          </p:cNvPicPr>
          <p:nvPr/>
        </p:nvPicPr>
        <p:blipFill>
          <a:blip r:embed="rId13"/>
          <a:stretch>
            <a:fillRect/>
          </a:stretch>
        </p:blipFill>
        <p:spPr>
          <a:xfrm>
            <a:off x="5168900" y="5133975"/>
            <a:ext cx="1677035" cy="1706880"/>
          </a:xfrm>
          <a:prstGeom prst="rect">
            <a:avLst/>
          </a:prstGeom>
        </p:spPr>
      </p:pic>
      <p:sp>
        <p:nvSpPr>
          <p:cNvPr id="12" name="Shape 15"/>
          <p:cNvSpPr/>
          <p:nvPr/>
        </p:nvSpPr>
        <p:spPr>
          <a:xfrm>
            <a:off x="7730051" y="495644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pic>
        <p:nvPicPr>
          <p:cNvPr id="13" name="图片 -2147481912" descr="16ac4b97435599490e13c0069bb1a12"/>
          <p:cNvPicPr>
            <a:picLocks noChangeAspect="1"/>
          </p:cNvPicPr>
          <p:nvPr/>
        </p:nvPicPr>
        <p:blipFill>
          <a:blip r:embed="rId14">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
        <p:nvSpPr>
          <p:cNvPr id="14" name="Rectangle 7"/>
          <p:cNvSpPr>
            <a:spLocks noChangeArrowheads="1"/>
          </p:cNvSpPr>
          <p:nvPr>
            <p:custDataLst>
              <p:tags r:id="rId15"/>
            </p:custDataLst>
          </p:nvPr>
        </p:nvSpPr>
        <p:spPr bwMode="auto">
          <a:xfrm>
            <a:off x="1362932" y="730732"/>
            <a:ext cx="2686577" cy="499110"/>
          </a:xfrm>
          <a:prstGeom prst="rect">
            <a:avLst/>
          </a:prstGeom>
          <a:noFill/>
          <a:ln w="9525">
            <a:noFill/>
            <a:miter lim="800000"/>
          </a:ln>
        </p:spPr>
        <p:txBody>
          <a:bodyPr wrap="square" lIns="68580" tIns="34290" rIns="68580" bIns="34290">
            <a:spAutoFit/>
          </a:bodyPr>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竞争</a:t>
            </a:r>
            <a:endPar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15" name="椭圆 14"/>
          <p:cNvSpPr/>
          <p:nvPr>
            <p:custDataLst>
              <p:tags r:id="rId16"/>
            </p:custDataLst>
          </p:nvPr>
        </p:nvSpPr>
        <p:spPr>
          <a:xfrm>
            <a:off x="312245" y="574275"/>
            <a:ext cx="810756" cy="810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latin typeface="思源黑体 CN Light" panose="020B0300000000000000" pitchFamily="34" charset="-122"/>
              <a:ea typeface="思源黑体 CN Light" panose="020B0300000000000000" pitchFamily="34" charset="-122"/>
            </a:endParaRPr>
          </a:p>
        </p:txBody>
      </p:sp>
      <p:sp>
        <p:nvSpPr>
          <p:cNvPr id="16" name="文本框 15"/>
          <p:cNvSpPr txBox="1"/>
          <p:nvPr>
            <p:custDataLst>
              <p:tags r:id="rId17"/>
            </p:custDataLst>
          </p:nvPr>
        </p:nvSpPr>
        <p:spPr>
          <a:xfrm>
            <a:off x="269348" y="718738"/>
            <a:ext cx="895120" cy="521970"/>
          </a:xfrm>
          <a:prstGeom prst="rect">
            <a:avLst/>
          </a:prstGeom>
          <a:noFill/>
        </p:spPr>
        <p:txBody>
          <a:bodyPr wrap="square" rtlCol="0">
            <a:spAutoFit/>
          </a:bodyPr>
          <a:p>
            <a:pPr algn="ctr"/>
            <a:r>
              <a:rPr lang="en-US" altLang="zh-CN" sz="2800">
                <a:solidFill>
                  <a:schemeClr val="bg1"/>
                </a:solidFill>
                <a:latin typeface="思源黑体 CN Bold" charset="0"/>
                <a:ea typeface="思源黑体 CN Bold" charset="0"/>
                <a:cs typeface="思源黑体 CN Light" panose="020B0300000000000000" pitchFamily="34" charset="-122"/>
              </a:rPr>
              <a:t>2.4</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产品优势服务</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2072"/>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04</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1483362" y="1562735"/>
            <a:ext cx="9274142" cy="4244975"/>
            <a:chOff x="1738" y="2534"/>
            <a:chExt cx="16005" cy="7323"/>
          </a:xfrm>
        </p:grpSpPr>
        <p:sp>
          <p:nvSpPr>
            <p:cNvPr id="4" name="iṧ1iḍe"/>
            <p:cNvSpPr/>
            <p:nvPr>
              <p:custDataLst>
                <p:tags r:id="rId4"/>
              </p:custDataLst>
            </p:nvPr>
          </p:nvSpPr>
          <p:spPr bwMode="auto">
            <a:xfrm>
              <a:off x="15263" y="4526"/>
              <a:ext cx="949" cy="681"/>
            </a:xfrm>
            <a:custGeom>
              <a:avLst/>
              <a:gdLst>
                <a:gd name="connsiteX0" fmla="*/ 533228 w 606862"/>
                <a:gd name="connsiteY0" fmla="*/ 69781 h 435499"/>
                <a:gd name="connsiteX1" fmla="*/ 528214 w 606862"/>
                <a:gd name="connsiteY1" fmla="*/ 81924 h 435499"/>
                <a:gd name="connsiteX2" fmla="*/ 515122 w 606862"/>
                <a:gd name="connsiteY2" fmla="*/ 82851 h 435499"/>
                <a:gd name="connsiteX3" fmla="*/ 513543 w 606862"/>
                <a:gd name="connsiteY3" fmla="*/ 87671 h 435499"/>
                <a:gd name="connsiteX4" fmla="*/ 523571 w 606862"/>
                <a:gd name="connsiteY4" fmla="*/ 96107 h 435499"/>
                <a:gd name="connsiteX5" fmla="*/ 520414 w 606862"/>
                <a:gd name="connsiteY5" fmla="*/ 108806 h 435499"/>
                <a:gd name="connsiteX6" fmla="*/ 524500 w 606862"/>
                <a:gd name="connsiteY6" fmla="*/ 111773 h 435499"/>
                <a:gd name="connsiteX7" fmla="*/ 535643 w 606862"/>
                <a:gd name="connsiteY7" fmla="*/ 104913 h 435499"/>
                <a:gd name="connsiteX8" fmla="*/ 546785 w 606862"/>
                <a:gd name="connsiteY8" fmla="*/ 111773 h 435499"/>
                <a:gd name="connsiteX9" fmla="*/ 550871 w 606862"/>
                <a:gd name="connsiteY9" fmla="*/ 108806 h 435499"/>
                <a:gd name="connsiteX10" fmla="*/ 547807 w 606862"/>
                <a:gd name="connsiteY10" fmla="*/ 96107 h 435499"/>
                <a:gd name="connsiteX11" fmla="*/ 557835 w 606862"/>
                <a:gd name="connsiteY11" fmla="*/ 87671 h 435499"/>
                <a:gd name="connsiteX12" fmla="*/ 556349 w 606862"/>
                <a:gd name="connsiteY12" fmla="*/ 82851 h 435499"/>
                <a:gd name="connsiteX13" fmla="*/ 543257 w 606862"/>
                <a:gd name="connsiteY13" fmla="*/ 81924 h 435499"/>
                <a:gd name="connsiteX14" fmla="*/ 538242 w 606862"/>
                <a:gd name="connsiteY14" fmla="*/ 69781 h 435499"/>
                <a:gd name="connsiteX15" fmla="*/ 533228 w 606862"/>
                <a:gd name="connsiteY15" fmla="*/ 69781 h 435499"/>
                <a:gd name="connsiteX16" fmla="*/ 474173 w 606862"/>
                <a:gd name="connsiteY16" fmla="*/ 69781 h 435499"/>
                <a:gd name="connsiteX17" fmla="*/ 469159 w 606862"/>
                <a:gd name="connsiteY17" fmla="*/ 81924 h 435499"/>
                <a:gd name="connsiteX18" fmla="*/ 456066 w 606862"/>
                <a:gd name="connsiteY18" fmla="*/ 82851 h 435499"/>
                <a:gd name="connsiteX19" fmla="*/ 454488 w 606862"/>
                <a:gd name="connsiteY19" fmla="*/ 87671 h 435499"/>
                <a:gd name="connsiteX20" fmla="*/ 464516 w 606862"/>
                <a:gd name="connsiteY20" fmla="*/ 96107 h 435499"/>
                <a:gd name="connsiteX21" fmla="*/ 461359 w 606862"/>
                <a:gd name="connsiteY21" fmla="*/ 108806 h 435499"/>
                <a:gd name="connsiteX22" fmla="*/ 465445 w 606862"/>
                <a:gd name="connsiteY22" fmla="*/ 111773 h 435499"/>
                <a:gd name="connsiteX23" fmla="*/ 476587 w 606862"/>
                <a:gd name="connsiteY23" fmla="*/ 104913 h 435499"/>
                <a:gd name="connsiteX24" fmla="*/ 487730 w 606862"/>
                <a:gd name="connsiteY24" fmla="*/ 111773 h 435499"/>
                <a:gd name="connsiteX25" fmla="*/ 491815 w 606862"/>
                <a:gd name="connsiteY25" fmla="*/ 108806 h 435499"/>
                <a:gd name="connsiteX26" fmla="*/ 488751 w 606862"/>
                <a:gd name="connsiteY26" fmla="*/ 96107 h 435499"/>
                <a:gd name="connsiteX27" fmla="*/ 498779 w 606862"/>
                <a:gd name="connsiteY27" fmla="*/ 87671 h 435499"/>
                <a:gd name="connsiteX28" fmla="*/ 497294 w 606862"/>
                <a:gd name="connsiteY28" fmla="*/ 82851 h 435499"/>
                <a:gd name="connsiteX29" fmla="*/ 484201 w 606862"/>
                <a:gd name="connsiteY29" fmla="*/ 81924 h 435499"/>
                <a:gd name="connsiteX30" fmla="*/ 479187 w 606862"/>
                <a:gd name="connsiteY30" fmla="*/ 69781 h 435499"/>
                <a:gd name="connsiteX31" fmla="*/ 474173 w 606862"/>
                <a:gd name="connsiteY31" fmla="*/ 69781 h 435499"/>
                <a:gd name="connsiteX32" fmla="*/ 415117 w 606862"/>
                <a:gd name="connsiteY32" fmla="*/ 69781 h 435499"/>
                <a:gd name="connsiteX33" fmla="*/ 410103 w 606862"/>
                <a:gd name="connsiteY33" fmla="*/ 81924 h 435499"/>
                <a:gd name="connsiteX34" fmla="*/ 397011 w 606862"/>
                <a:gd name="connsiteY34" fmla="*/ 82851 h 435499"/>
                <a:gd name="connsiteX35" fmla="*/ 395432 w 606862"/>
                <a:gd name="connsiteY35" fmla="*/ 87671 h 435499"/>
                <a:gd name="connsiteX36" fmla="*/ 405460 w 606862"/>
                <a:gd name="connsiteY36" fmla="*/ 96107 h 435499"/>
                <a:gd name="connsiteX37" fmla="*/ 402303 w 606862"/>
                <a:gd name="connsiteY37" fmla="*/ 108806 h 435499"/>
                <a:gd name="connsiteX38" fmla="*/ 406389 w 606862"/>
                <a:gd name="connsiteY38" fmla="*/ 111773 h 435499"/>
                <a:gd name="connsiteX39" fmla="*/ 417532 w 606862"/>
                <a:gd name="connsiteY39" fmla="*/ 104913 h 435499"/>
                <a:gd name="connsiteX40" fmla="*/ 428674 w 606862"/>
                <a:gd name="connsiteY40" fmla="*/ 111773 h 435499"/>
                <a:gd name="connsiteX41" fmla="*/ 432760 w 606862"/>
                <a:gd name="connsiteY41" fmla="*/ 108806 h 435499"/>
                <a:gd name="connsiteX42" fmla="*/ 429696 w 606862"/>
                <a:gd name="connsiteY42" fmla="*/ 96107 h 435499"/>
                <a:gd name="connsiteX43" fmla="*/ 439724 w 606862"/>
                <a:gd name="connsiteY43" fmla="*/ 87671 h 435499"/>
                <a:gd name="connsiteX44" fmla="*/ 438238 w 606862"/>
                <a:gd name="connsiteY44" fmla="*/ 82851 h 435499"/>
                <a:gd name="connsiteX45" fmla="*/ 425146 w 606862"/>
                <a:gd name="connsiteY45" fmla="*/ 81924 h 435499"/>
                <a:gd name="connsiteX46" fmla="*/ 420132 w 606862"/>
                <a:gd name="connsiteY46" fmla="*/ 69781 h 435499"/>
                <a:gd name="connsiteX47" fmla="*/ 415117 w 606862"/>
                <a:gd name="connsiteY47" fmla="*/ 69781 h 435499"/>
                <a:gd name="connsiteX48" fmla="*/ 436010 w 606862"/>
                <a:gd name="connsiteY48" fmla="*/ 3780 h 435499"/>
                <a:gd name="connsiteX49" fmla="*/ 517257 w 606862"/>
                <a:gd name="connsiteY49" fmla="*/ 3780 h 435499"/>
                <a:gd name="connsiteX50" fmla="*/ 606862 w 606862"/>
                <a:gd name="connsiteY50" fmla="*/ 93140 h 435499"/>
                <a:gd name="connsiteX51" fmla="*/ 517257 w 606862"/>
                <a:gd name="connsiteY51" fmla="*/ 182594 h 435499"/>
                <a:gd name="connsiteX52" fmla="*/ 456438 w 606862"/>
                <a:gd name="connsiteY52" fmla="*/ 182594 h 435499"/>
                <a:gd name="connsiteX53" fmla="*/ 415210 w 606862"/>
                <a:gd name="connsiteY53" fmla="*/ 223751 h 435499"/>
                <a:gd name="connsiteX54" fmla="*/ 407689 w 606862"/>
                <a:gd name="connsiteY54" fmla="*/ 220692 h 435499"/>
                <a:gd name="connsiteX55" fmla="*/ 407689 w 606862"/>
                <a:gd name="connsiteY55" fmla="*/ 178051 h 435499"/>
                <a:gd name="connsiteX56" fmla="*/ 346405 w 606862"/>
                <a:gd name="connsiteY56" fmla="*/ 93233 h 435499"/>
                <a:gd name="connsiteX57" fmla="*/ 436010 w 606862"/>
                <a:gd name="connsiteY57" fmla="*/ 3780 h 435499"/>
                <a:gd name="connsiteX58" fmla="*/ 140854 w 606862"/>
                <a:gd name="connsiteY58" fmla="*/ 207 h 435499"/>
                <a:gd name="connsiteX59" fmla="*/ 216621 w 606862"/>
                <a:gd name="connsiteY59" fmla="*/ 856 h 435499"/>
                <a:gd name="connsiteX60" fmla="*/ 272145 w 606862"/>
                <a:gd name="connsiteY60" fmla="*/ 33762 h 435499"/>
                <a:gd name="connsiteX61" fmla="*/ 302693 w 606862"/>
                <a:gd name="connsiteY61" fmla="*/ 122934 h 435499"/>
                <a:gd name="connsiteX62" fmla="*/ 310400 w 606862"/>
                <a:gd name="connsiteY62" fmla="*/ 158343 h 435499"/>
                <a:gd name="connsiteX63" fmla="*/ 293130 w 606862"/>
                <a:gd name="connsiteY63" fmla="*/ 188098 h 435499"/>
                <a:gd name="connsiteX64" fmla="*/ 281152 w 606862"/>
                <a:gd name="connsiteY64" fmla="*/ 220819 h 435499"/>
                <a:gd name="connsiteX65" fmla="*/ 281152 w 606862"/>
                <a:gd name="connsiteY65" fmla="*/ 260863 h 435499"/>
                <a:gd name="connsiteX66" fmla="*/ 283287 w 606862"/>
                <a:gd name="connsiteY66" fmla="*/ 264385 h 435499"/>
                <a:gd name="connsiteX67" fmla="*/ 407057 w 606862"/>
                <a:gd name="connsiteY67" fmla="*/ 343732 h 435499"/>
                <a:gd name="connsiteX68" fmla="*/ 422192 w 606862"/>
                <a:gd name="connsiteY68" fmla="*/ 375989 h 435499"/>
                <a:gd name="connsiteX69" fmla="*/ 422192 w 606862"/>
                <a:gd name="connsiteY69" fmla="*/ 435406 h 435499"/>
                <a:gd name="connsiteX70" fmla="*/ 238533 w 606862"/>
                <a:gd name="connsiteY70" fmla="*/ 435406 h 435499"/>
                <a:gd name="connsiteX71" fmla="*/ 220520 w 606862"/>
                <a:gd name="connsiteY71" fmla="*/ 352816 h 435499"/>
                <a:gd name="connsiteX72" fmla="*/ 210957 w 606862"/>
                <a:gd name="connsiteY72" fmla="*/ 299331 h 435499"/>
                <a:gd name="connsiteX73" fmla="*/ 201393 w 606862"/>
                <a:gd name="connsiteY73" fmla="*/ 352816 h 435499"/>
                <a:gd name="connsiteX74" fmla="*/ 183566 w 606862"/>
                <a:gd name="connsiteY74" fmla="*/ 435499 h 435499"/>
                <a:gd name="connsiteX75" fmla="*/ 0 w 606862"/>
                <a:gd name="connsiteY75" fmla="*/ 435499 h 435499"/>
                <a:gd name="connsiteX76" fmla="*/ 0 w 606862"/>
                <a:gd name="connsiteY76" fmla="*/ 376082 h 435499"/>
                <a:gd name="connsiteX77" fmla="*/ 15135 w 606862"/>
                <a:gd name="connsiteY77" fmla="*/ 343824 h 435499"/>
                <a:gd name="connsiteX78" fmla="*/ 138905 w 606862"/>
                <a:gd name="connsiteY78" fmla="*/ 264478 h 435499"/>
                <a:gd name="connsiteX79" fmla="*/ 141040 w 606862"/>
                <a:gd name="connsiteY79" fmla="*/ 261049 h 435499"/>
                <a:gd name="connsiteX80" fmla="*/ 141040 w 606862"/>
                <a:gd name="connsiteY80" fmla="*/ 221005 h 435499"/>
                <a:gd name="connsiteX81" fmla="*/ 128970 w 606862"/>
                <a:gd name="connsiteY81" fmla="*/ 188191 h 435499"/>
                <a:gd name="connsiteX82" fmla="*/ 111792 w 606862"/>
                <a:gd name="connsiteY82" fmla="*/ 158436 h 435499"/>
                <a:gd name="connsiteX83" fmla="*/ 118942 w 606862"/>
                <a:gd name="connsiteY83" fmla="*/ 123120 h 435499"/>
                <a:gd name="connsiteX84" fmla="*/ 149397 w 606862"/>
                <a:gd name="connsiteY84" fmla="*/ 18560 h 435499"/>
                <a:gd name="connsiteX85" fmla="*/ 140854 w 606862"/>
                <a:gd name="connsiteY85" fmla="*/ 207 h 4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6862" h="435499">
                  <a:moveTo>
                    <a:pt x="533228" y="69781"/>
                  </a:moveTo>
                  <a:lnTo>
                    <a:pt x="528214" y="81924"/>
                  </a:lnTo>
                  <a:lnTo>
                    <a:pt x="515122" y="82851"/>
                  </a:lnTo>
                  <a:cubicBezTo>
                    <a:pt x="512615" y="83036"/>
                    <a:pt x="511686" y="86095"/>
                    <a:pt x="513543" y="87671"/>
                  </a:cubicBezTo>
                  <a:lnTo>
                    <a:pt x="523571" y="96107"/>
                  </a:lnTo>
                  <a:lnTo>
                    <a:pt x="520414" y="108806"/>
                  </a:lnTo>
                  <a:cubicBezTo>
                    <a:pt x="519857" y="111217"/>
                    <a:pt x="522457" y="113163"/>
                    <a:pt x="524500" y="111773"/>
                  </a:cubicBezTo>
                  <a:lnTo>
                    <a:pt x="535643" y="104913"/>
                  </a:lnTo>
                  <a:lnTo>
                    <a:pt x="546785" y="111773"/>
                  </a:lnTo>
                  <a:cubicBezTo>
                    <a:pt x="548921" y="113163"/>
                    <a:pt x="551521" y="111217"/>
                    <a:pt x="550871" y="108806"/>
                  </a:cubicBezTo>
                  <a:lnTo>
                    <a:pt x="547807" y="96107"/>
                  </a:lnTo>
                  <a:lnTo>
                    <a:pt x="557835" y="87671"/>
                  </a:lnTo>
                  <a:cubicBezTo>
                    <a:pt x="559785" y="86095"/>
                    <a:pt x="558856" y="83036"/>
                    <a:pt x="556349" y="82851"/>
                  </a:cubicBezTo>
                  <a:lnTo>
                    <a:pt x="543257" y="81924"/>
                  </a:lnTo>
                  <a:lnTo>
                    <a:pt x="538242" y="69781"/>
                  </a:lnTo>
                  <a:cubicBezTo>
                    <a:pt x="537407" y="67463"/>
                    <a:pt x="534157" y="67463"/>
                    <a:pt x="533228" y="69781"/>
                  </a:cubicBezTo>
                  <a:close/>
                  <a:moveTo>
                    <a:pt x="474173" y="69781"/>
                  </a:moveTo>
                  <a:lnTo>
                    <a:pt x="469159" y="81924"/>
                  </a:lnTo>
                  <a:lnTo>
                    <a:pt x="456066" y="82851"/>
                  </a:lnTo>
                  <a:cubicBezTo>
                    <a:pt x="453559" y="83036"/>
                    <a:pt x="452631" y="86095"/>
                    <a:pt x="454488" y="87671"/>
                  </a:cubicBezTo>
                  <a:lnTo>
                    <a:pt x="464516" y="96107"/>
                  </a:lnTo>
                  <a:lnTo>
                    <a:pt x="461359" y="108806"/>
                  </a:lnTo>
                  <a:cubicBezTo>
                    <a:pt x="460802" y="111217"/>
                    <a:pt x="463402" y="113163"/>
                    <a:pt x="465445" y="111773"/>
                  </a:cubicBezTo>
                  <a:lnTo>
                    <a:pt x="476587" y="104913"/>
                  </a:lnTo>
                  <a:lnTo>
                    <a:pt x="487730" y="111773"/>
                  </a:lnTo>
                  <a:cubicBezTo>
                    <a:pt x="489865" y="113163"/>
                    <a:pt x="492465" y="111217"/>
                    <a:pt x="491815" y="108806"/>
                  </a:cubicBezTo>
                  <a:lnTo>
                    <a:pt x="488751" y="96107"/>
                  </a:lnTo>
                  <a:lnTo>
                    <a:pt x="498779" y="87671"/>
                  </a:lnTo>
                  <a:cubicBezTo>
                    <a:pt x="500729" y="86095"/>
                    <a:pt x="499615" y="83036"/>
                    <a:pt x="497294" y="82851"/>
                  </a:cubicBezTo>
                  <a:lnTo>
                    <a:pt x="484201" y="81924"/>
                  </a:lnTo>
                  <a:lnTo>
                    <a:pt x="479187" y="69781"/>
                  </a:lnTo>
                  <a:cubicBezTo>
                    <a:pt x="478351" y="67463"/>
                    <a:pt x="475101" y="67463"/>
                    <a:pt x="474173" y="69781"/>
                  </a:cubicBezTo>
                  <a:close/>
                  <a:moveTo>
                    <a:pt x="415117" y="69781"/>
                  </a:moveTo>
                  <a:lnTo>
                    <a:pt x="410103" y="81924"/>
                  </a:lnTo>
                  <a:lnTo>
                    <a:pt x="397011" y="82851"/>
                  </a:lnTo>
                  <a:cubicBezTo>
                    <a:pt x="394504" y="83036"/>
                    <a:pt x="393575" y="86095"/>
                    <a:pt x="395432" y="87671"/>
                  </a:cubicBezTo>
                  <a:lnTo>
                    <a:pt x="405460" y="96107"/>
                  </a:lnTo>
                  <a:lnTo>
                    <a:pt x="402303" y="108806"/>
                  </a:lnTo>
                  <a:cubicBezTo>
                    <a:pt x="401746" y="111217"/>
                    <a:pt x="404346" y="113163"/>
                    <a:pt x="406389" y="111773"/>
                  </a:cubicBezTo>
                  <a:lnTo>
                    <a:pt x="417532" y="104913"/>
                  </a:lnTo>
                  <a:lnTo>
                    <a:pt x="428674" y="111773"/>
                  </a:lnTo>
                  <a:cubicBezTo>
                    <a:pt x="430810" y="113163"/>
                    <a:pt x="433410" y="111217"/>
                    <a:pt x="432760" y="108806"/>
                  </a:cubicBezTo>
                  <a:lnTo>
                    <a:pt x="429696" y="96107"/>
                  </a:lnTo>
                  <a:lnTo>
                    <a:pt x="439724" y="87671"/>
                  </a:lnTo>
                  <a:cubicBezTo>
                    <a:pt x="441581" y="86095"/>
                    <a:pt x="440560" y="83036"/>
                    <a:pt x="438238" y="82851"/>
                  </a:cubicBezTo>
                  <a:lnTo>
                    <a:pt x="425146" y="81924"/>
                  </a:lnTo>
                  <a:lnTo>
                    <a:pt x="420132" y="69781"/>
                  </a:lnTo>
                  <a:cubicBezTo>
                    <a:pt x="419296" y="67463"/>
                    <a:pt x="416046" y="67463"/>
                    <a:pt x="415117" y="69781"/>
                  </a:cubicBezTo>
                  <a:close/>
                  <a:moveTo>
                    <a:pt x="436010" y="3780"/>
                  </a:moveTo>
                  <a:lnTo>
                    <a:pt x="517257" y="3780"/>
                  </a:lnTo>
                  <a:cubicBezTo>
                    <a:pt x="566749" y="3780"/>
                    <a:pt x="606862" y="43825"/>
                    <a:pt x="606862" y="93140"/>
                  </a:cubicBezTo>
                  <a:cubicBezTo>
                    <a:pt x="606862" y="142548"/>
                    <a:pt x="566749" y="182594"/>
                    <a:pt x="517257" y="182594"/>
                  </a:cubicBezTo>
                  <a:lnTo>
                    <a:pt x="456438" y="182594"/>
                  </a:lnTo>
                  <a:lnTo>
                    <a:pt x="415210" y="223751"/>
                  </a:lnTo>
                  <a:cubicBezTo>
                    <a:pt x="412517" y="226625"/>
                    <a:pt x="407689" y="224678"/>
                    <a:pt x="407689" y="220692"/>
                  </a:cubicBezTo>
                  <a:lnTo>
                    <a:pt x="407689" y="178051"/>
                  </a:lnTo>
                  <a:cubicBezTo>
                    <a:pt x="372126" y="166279"/>
                    <a:pt x="346405" y="132815"/>
                    <a:pt x="346405" y="93233"/>
                  </a:cubicBezTo>
                  <a:cubicBezTo>
                    <a:pt x="346405" y="43825"/>
                    <a:pt x="386518" y="3780"/>
                    <a:pt x="436010" y="3780"/>
                  </a:cubicBezTo>
                  <a:close/>
                  <a:moveTo>
                    <a:pt x="140854" y="207"/>
                  </a:moveTo>
                  <a:cubicBezTo>
                    <a:pt x="140854" y="207"/>
                    <a:pt x="191922" y="5954"/>
                    <a:pt x="216621" y="856"/>
                  </a:cubicBezTo>
                  <a:cubicBezTo>
                    <a:pt x="241412" y="-4335"/>
                    <a:pt x="267874" y="15038"/>
                    <a:pt x="272145" y="33762"/>
                  </a:cubicBezTo>
                  <a:cubicBezTo>
                    <a:pt x="272145" y="33762"/>
                    <a:pt x="322099" y="33948"/>
                    <a:pt x="302693" y="122934"/>
                  </a:cubicBezTo>
                  <a:cubicBezTo>
                    <a:pt x="310493" y="122563"/>
                    <a:pt x="318942" y="128032"/>
                    <a:pt x="310400" y="158343"/>
                  </a:cubicBezTo>
                  <a:cubicBezTo>
                    <a:pt x="303807" y="181331"/>
                    <a:pt x="297772" y="187727"/>
                    <a:pt x="293130" y="188098"/>
                  </a:cubicBezTo>
                  <a:cubicBezTo>
                    <a:pt x="291551" y="198480"/>
                    <a:pt x="287466" y="209974"/>
                    <a:pt x="281152" y="220819"/>
                  </a:cubicBezTo>
                  <a:lnTo>
                    <a:pt x="281152" y="260863"/>
                  </a:lnTo>
                  <a:cubicBezTo>
                    <a:pt x="281152" y="262346"/>
                    <a:pt x="281895" y="263737"/>
                    <a:pt x="283287" y="264385"/>
                  </a:cubicBezTo>
                  <a:cubicBezTo>
                    <a:pt x="294987" y="270133"/>
                    <a:pt x="353204" y="299424"/>
                    <a:pt x="407057" y="343732"/>
                  </a:cubicBezTo>
                  <a:cubicBezTo>
                    <a:pt x="416714" y="351611"/>
                    <a:pt x="422192" y="363476"/>
                    <a:pt x="422192" y="375989"/>
                  </a:cubicBezTo>
                  <a:lnTo>
                    <a:pt x="422192" y="435406"/>
                  </a:lnTo>
                  <a:lnTo>
                    <a:pt x="238533" y="435406"/>
                  </a:lnTo>
                  <a:lnTo>
                    <a:pt x="220520" y="352816"/>
                  </a:lnTo>
                  <a:cubicBezTo>
                    <a:pt x="257104" y="301834"/>
                    <a:pt x="217735" y="299331"/>
                    <a:pt x="210957" y="299331"/>
                  </a:cubicBezTo>
                  <a:cubicBezTo>
                    <a:pt x="204179" y="299424"/>
                    <a:pt x="164810" y="301834"/>
                    <a:pt x="201393" y="352816"/>
                  </a:cubicBezTo>
                  <a:lnTo>
                    <a:pt x="183566" y="435499"/>
                  </a:lnTo>
                  <a:lnTo>
                    <a:pt x="0" y="435499"/>
                  </a:lnTo>
                  <a:lnTo>
                    <a:pt x="0" y="376082"/>
                  </a:lnTo>
                  <a:cubicBezTo>
                    <a:pt x="0" y="363754"/>
                    <a:pt x="5478" y="351703"/>
                    <a:pt x="15135" y="343824"/>
                  </a:cubicBezTo>
                  <a:cubicBezTo>
                    <a:pt x="68988" y="299609"/>
                    <a:pt x="127113" y="270318"/>
                    <a:pt x="138905" y="264478"/>
                  </a:cubicBezTo>
                  <a:cubicBezTo>
                    <a:pt x="140112" y="263829"/>
                    <a:pt x="141040" y="262532"/>
                    <a:pt x="141040" y="261049"/>
                  </a:cubicBezTo>
                  <a:lnTo>
                    <a:pt x="141040" y="221005"/>
                  </a:lnTo>
                  <a:cubicBezTo>
                    <a:pt x="134726" y="210067"/>
                    <a:pt x="130641" y="198573"/>
                    <a:pt x="128970" y="188191"/>
                  </a:cubicBezTo>
                  <a:cubicBezTo>
                    <a:pt x="124420" y="187820"/>
                    <a:pt x="118385" y="181424"/>
                    <a:pt x="111792" y="158436"/>
                  </a:cubicBezTo>
                  <a:cubicBezTo>
                    <a:pt x="103528" y="128867"/>
                    <a:pt x="111328" y="123120"/>
                    <a:pt x="118942" y="123120"/>
                  </a:cubicBezTo>
                  <a:cubicBezTo>
                    <a:pt x="114856" y="105786"/>
                    <a:pt x="104643" y="45813"/>
                    <a:pt x="149397" y="18560"/>
                  </a:cubicBezTo>
                  <a:cubicBezTo>
                    <a:pt x="149397" y="18560"/>
                    <a:pt x="140112" y="10960"/>
                    <a:pt x="140854" y="207"/>
                  </a:cubicBezTo>
                  <a:close/>
                </a:path>
              </a:pathLst>
            </a:custGeom>
            <a:solidFill>
              <a:schemeClr val="bg1"/>
            </a:solidFill>
            <a:ln>
              <a:noFill/>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1300">
                <a:latin typeface="思源黑体 CN Light" panose="020B0300000000000000" pitchFamily="34" charset="-122"/>
                <a:ea typeface="思源黑体 CN Light" panose="020B0300000000000000" pitchFamily="34" charset="-122"/>
                <a:cs typeface="+mn-ea"/>
                <a:sym typeface="+mn-lt"/>
              </a:endParaRPr>
            </a:p>
          </p:txBody>
        </p:sp>
        <p:grpSp>
          <p:nvGrpSpPr>
            <p:cNvPr id="5" name="组合 4"/>
            <p:cNvGrpSpPr/>
            <p:nvPr/>
          </p:nvGrpSpPr>
          <p:grpSpPr>
            <a:xfrm>
              <a:off x="1738" y="2534"/>
              <a:ext cx="16005" cy="7323"/>
              <a:chOff x="1738" y="2859"/>
              <a:chExt cx="16005" cy="7323"/>
            </a:xfrm>
          </p:grpSpPr>
          <p:sp>
            <p:nvSpPr>
              <p:cNvPr id="6" name="îsḷiḋê"/>
              <p:cNvSpPr/>
              <p:nvPr>
                <p:custDataLst>
                  <p:tags r:id="rId5"/>
                </p:custDataLst>
              </p:nvPr>
            </p:nvSpPr>
            <p:spPr>
              <a:xfrm rot="20223228">
                <a:off x="5982" y="3965"/>
                <a:ext cx="1625" cy="914"/>
              </a:xfrm>
              <a:prstGeom prst="rightArrow">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1400">
                  <a:latin typeface="思源黑体 CN Light" panose="020B0300000000000000" pitchFamily="34" charset="-122"/>
                  <a:ea typeface="思源黑体 CN Light" panose="020B0300000000000000" pitchFamily="34" charset="-122"/>
                  <a:cs typeface="+mn-ea"/>
                  <a:sym typeface="+mn-lt"/>
                </a:endParaRPr>
              </a:p>
            </p:txBody>
          </p:sp>
          <p:sp>
            <p:nvSpPr>
              <p:cNvPr id="8" name="iṥ1idè"/>
              <p:cNvSpPr/>
              <p:nvPr>
                <p:custDataLst>
                  <p:tags r:id="rId6"/>
                </p:custDataLst>
              </p:nvPr>
            </p:nvSpPr>
            <p:spPr>
              <a:xfrm rot="1376772" flipH="1">
                <a:off x="12254" y="4158"/>
                <a:ext cx="1625" cy="914"/>
              </a:xfrm>
              <a:prstGeom prst="rightArrow">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1400" dirty="0">
                  <a:latin typeface="思源黑体 CN Light" panose="020B0300000000000000" pitchFamily="34" charset="-122"/>
                  <a:ea typeface="思源黑体 CN Light" panose="020B0300000000000000" pitchFamily="34" charset="-122"/>
                  <a:cs typeface="+mn-ea"/>
                  <a:sym typeface="+mn-lt"/>
                </a:endParaRPr>
              </a:p>
            </p:txBody>
          </p:sp>
          <p:cxnSp>
            <p:nvCxnSpPr>
              <p:cNvPr id="9" name="ï$1îḋe"/>
              <p:cNvCxnSpPr/>
              <p:nvPr>
                <p:custDataLst>
                  <p:tags r:id="rId7"/>
                </p:custDataLst>
              </p:nvPr>
            </p:nvCxnSpPr>
            <p:spPr>
              <a:xfrm>
                <a:off x="6854" y="7383"/>
                <a:ext cx="0" cy="229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íšḻidê"/>
              <p:cNvCxnSpPr/>
              <p:nvPr>
                <p:custDataLst>
                  <p:tags r:id="rId8"/>
                </p:custDataLst>
              </p:nvPr>
            </p:nvCxnSpPr>
            <p:spPr>
              <a:xfrm>
                <a:off x="12789" y="7383"/>
                <a:ext cx="0" cy="229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738" y="3825"/>
                <a:ext cx="4937" cy="5897"/>
                <a:chOff x="1103868" y="2428712"/>
                <a:chExt cx="3135100" cy="3744681"/>
              </a:xfrm>
            </p:grpSpPr>
            <p:sp>
              <p:nvSpPr>
                <p:cNvPr id="29" name="íŝḻíďé"/>
                <p:cNvSpPr/>
                <p:nvPr>
                  <p:custDataLst>
                    <p:tags r:id="rId9"/>
                  </p:custDataLst>
                </p:nvPr>
              </p:nvSpPr>
              <p:spPr>
                <a:xfrm>
                  <a:off x="1772863" y="2428712"/>
                  <a:ext cx="1372989" cy="1364668"/>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27" name="ïṥļíďè"/>
                <p:cNvSpPr/>
                <p:nvPr>
                  <p:custDataLst>
                    <p:tags r:id="rId10"/>
                  </p:custDataLst>
                </p:nvPr>
              </p:nvSpPr>
              <p:spPr bwMode="auto">
                <a:xfrm>
                  <a:off x="1133096" y="4658268"/>
                  <a:ext cx="3105872" cy="15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通过集成的先进传感器，我们的设备能实时监测室内环境质量并自动调整香氛释放，保证用户享受到最适宜的香氛浓度和品质。结合生理指标监测，系统还能够捕捉用户情绪变化，智能适配香氛种类，确保用户的舒适体验和高满意度。</a:t>
                  </a:r>
                  <a:endParaRPr lang="zh-CN" altLang="en-US" sz="1400" dirty="0">
                    <a:latin typeface="思源黑体 CN Light" panose="020B0300000000000000" pitchFamily="34" charset="-122"/>
                    <a:ea typeface="思源黑体 CN Light" panose="020B0300000000000000" pitchFamily="34" charset="-122"/>
                    <a:sym typeface="+mn-ea"/>
                  </a:endParaRPr>
                </a:p>
                <a:p>
                  <a:pPr algn="ctr">
                    <a:lnSpc>
                      <a:spcPct val="130000"/>
                    </a:lnSpc>
                  </a:pPr>
                  <a:endParaRPr lang="zh-CN" altLang="en-US" sz="1400">
                    <a:solidFill>
                      <a:schemeClr val="tx1"/>
                    </a:solidFill>
                    <a:latin typeface="思源黑体 CN Light" panose="020B0300000000000000" pitchFamily="34" charset="-122"/>
                    <a:ea typeface="思源黑体 CN Light" panose="020B0300000000000000" pitchFamily="34" charset="-122"/>
                    <a:cs typeface="+mn-ea"/>
                    <a:sym typeface="+mn-lt"/>
                  </a:endParaRPr>
                </a:p>
              </p:txBody>
            </p:sp>
            <p:sp>
              <p:nvSpPr>
                <p:cNvPr id="28" name="iṣľiḋe"/>
                <p:cNvSpPr txBox="1"/>
                <p:nvPr>
                  <p:custDataLst>
                    <p:tags r:id="rId11"/>
                  </p:custDataLst>
                </p:nvPr>
              </p:nvSpPr>
              <p:spPr bwMode="auto">
                <a:xfrm>
                  <a:off x="1103868" y="4241575"/>
                  <a:ext cx="3135100" cy="44660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智能环境感应与实时调节</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nvGrpSpPr>
              <p:cNvPr id="12" name="组合 11"/>
              <p:cNvGrpSpPr/>
              <p:nvPr/>
            </p:nvGrpSpPr>
            <p:grpSpPr>
              <a:xfrm>
                <a:off x="7411" y="2859"/>
                <a:ext cx="4889" cy="7323"/>
                <a:chOff x="4705760" y="1815399"/>
                <a:chExt cx="3104480" cy="4650394"/>
              </a:xfrm>
            </p:grpSpPr>
            <p:sp>
              <p:nvSpPr>
                <p:cNvPr id="24" name="îsḻiďê"/>
                <p:cNvSpPr/>
                <p:nvPr>
                  <p:custDataLst>
                    <p:tags r:id="rId12"/>
                  </p:custDataLst>
                </p:nvPr>
              </p:nvSpPr>
              <p:spPr>
                <a:xfrm>
                  <a:off x="5305486" y="1815399"/>
                  <a:ext cx="2038527" cy="202566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22" name="íṧḷîďé"/>
                <p:cNvSpPr/>
                <p:nvPr>
                  <p:custDataLst>
                    <p:tags r:id="rId13"/>
                  </p:custDataLst>
                </p:nvPr>
              </p:nvSpPr>
              <p:spPr bwMode="auto">
                <a:xfrm>
                  <a:off x="4705760" y="4628592"/>
                  <a:ext cx="3104480" cy="183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我们的个性化香氛控制设备让每位用户从丰富的香氛库中进行挑选，轻松定制属于自己的独特香氛环境。无论是清新、舒缓还是活力充沛的气息，我们都能满足各种需求，显著提升个人使用体验和满意度。</a:t>
                  </a:r>
                  <a:endParaRPr lang="zh-CN" altLang="en-US" sz="1400" dirty="0">
                    <a:latin typeface="思源黑体 CN Light" panose="020B0300000000000000" pitchFamily="34" charset="-122"/>
                    <a:ea typeface="思源黑体 CN Light" panose="020B0300000000000000" pitchFamily="34" charset="-122"/>
                    <a:sym typeface="+mn-ea"/>
                  </a:endParaRPr>
                </a:p>
                <a:p>
                  <a:pPr algn="ctr">
                    <a:lnSpc>
                      <a:spcPct val="130000"/>
                    </a:lnSpc>
                  </a:pPr>
                  <a:endParaRPr lang="zh-CN" altLang="en-US" sz="1400">
                    <a:solidFill>
                      <a:schemeClr val="tx1"/>
                    </a:solidFill>
                    <a:latin typeface="思源黑体 CN Light" panose="020B0300000000000000" pitchFamily="34" charset="-122"/>
                    <a:ea typeface="思源黑体 CN Light" panose="020B0300000000000000" pitchFamily="34" charset="-122"/>
                    <a:cs typeface="+mn-ea"/>
                    <a:sym typeface="+mn-lt"/>
                  </a:endParaRPr>
                </a:p>
              </p:txBody>
            </p:sp>
            <p:sp>
              <p:nvSpPr>
                <p:cNvPr id="23" name="îşḷîḍè"/>
                <p:cNvSpPr txBox="1"/>
                <p:nvPr>
                  <p:custDataLst>
                    <p:tags r:id="rId14"/>
                  </p:custDataLst>
                </p:nvPr>
              </p:nvSpPr>
              <p:spPr bwMode="auto">
                <a:xfrm>
                  <a:off x="4705760" y="4241813"/>
                  <a:ext cx="3062029" cy="446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满足每位用户的专属偏好</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nvGrpSpPr>
              <p:cNvPr id="14" name="组合 13"/>
              <p:cNvGrpSpPr/>
              <p:nvPr/>
            </p:nvGrpSpPr>
            <p:grpSpPr>
              <a:xfrm>
                <a:off x="12788" y="3825"/>
                <a:ext cx="4955" cy="5946"/>
                <a:chOff x="8171455" y="2428712"/>
                <a:chExt cx="3146942" cy="3776165"/>
              </a:xfrm>
            </p:grpSpPr>
            <p:sp>
              <p:nvSpPr>
                <p:cNvPr id="17" name="î$1íḑé"/>
                <p:cNvSpPr/>
                <p:nvPr>
                  <p:custDataLst>
                    <p:tags r:id="rId15"/>
                  </p:custDataLst>
                </p:nvPr>
              </p:nvSpPr>
              <p:spPr>
                <a:xfrm>
                  <a:off x="9295080" y="2428712"/>
                  <a:ext cx="1372989" cy="1364668"/>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03</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19" name="ïślïdê"/>
                <p:cNvSpPr/>
                <p:nvPr>
                  <p:custDataLst>
                    <p:tags r:id="rId16"/>
                  </p:custDataLst>
                </p:nvPr>
              </p:nvSpPr>
              <p:spPr bwMode="auto">
                <a:xfrm>
                  <a:off x="8172151" y="4688289"/>
                  <a:ext cx="3146246" cy="15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设备完美支持主流智能家居平台，使用户可以方便地通过智能设备进行交互和控制。这一无缝集成方案不仅简化了用户的操作流程，还允许设备与其他智能设备联动，为用户带来全面智能化的家居氛围，极大提高了产品的易用性和用户的整体满意度。</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0" name="isľiďe"/>
                <p:cNvSpPr txBox="1"/>
                <p:nvPr>
                  <p:custDataLst>
                    <p:tags r:id="rId17"/>
                  </p:custDataLst>
                </p:nvPr>
              </p:nvSpPr>
              <p:spPr bwMode="auto">
                <a:xfrm>
                  <a:off x="8171455" y="4241661"/>
                  <a:ext cx="3146942" cy="4466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优化的智能家居集成与控制便捷性</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1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1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矩形 1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05</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20" name="直接连接符 1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96000" y="3586976"/>
            <a:ext cx="4553113" cy="830997"/>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未来和发展前景</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2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rgbClr val="00B050"/>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fill="hold"/>
                                        <p:tgtEl>
                                          <p:spTgt spid="20"/>
                                        </p:tgtEl>
                                        <p:attrNameLst>
                                          <p:attrName>ppt_w</p:attrName>
                                        </p:attrNameLst>
                                      </p:cBhvr>
                                      <p:tavLst>
                                        <p:tav tm="0">
                                          <p:val>
                                            <p:fltVal val="0"/>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animEffect transition="in" filter="fade">
                                      <p:cBhvr>
                                        <p:cTn id="43" dur="500"/>
                                        <p:tgtEl>
                                          <p:spTgt spid="20"/>
                                        </p:tgtEl>
                                      </p:cBhvr>
                                    </p:animEffect>
                                  </p:childTnLst>
                                </p:cTn>
                              </p:par>
                            </p:childTnLst>
                          </p:cTn>
                        </p:par>
                        <p:par>
                          <p:cTn id="44" fill="hold">
                            <p:stCondLst>
                              <p:cond delay="2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21"/>
                                        </p:tgtEl>
                                        <p:attrNameLst>
                                          <p:attrName>ppt_y</p:attrName>
                                        </p:attrNameLst>
                                      </p:cBhvr>
                                      <p:tavLst>
                                        <p:tav tm="0">
                                          <p:val>
                                            <p:strVal val="#ppt_y"/>
                                          </p:val>
                                        </p:tav>
                                        <p:tav tm="100000">
                                          <p:val>
                                            <p:strVal val="#ppt_y"/>
                                          </p:val>
                                        </p:tav>
                                      </p:tavLst>
                                    </p:anim>
                                    <p:anim calcmode="lin" valueType="num">
                                      <p:cBhvr>
                                        <p:cTn id="49"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6" grpId="0" bldLvl="0" animBg="1"/>
      <p:bldP spid="17" grpId="0" bldLvl="0" animBg="1"/>
      <p:bldP spid="18" grpId="0" bldLvl="0" animBg="1"/>
      <p:bldP spid="19" grpId="0"/>
      <p:bldP spid="21" grpId="0"/>
      <p:bldP spid="2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6144907" y="2050709"/>
            <a:ext cx="1960984" cy="137231"/>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文本框 19"/>
          <p:cNvSpPr txBox="1"/>
          <p:nvPr/>
        </p:nvSpPr>
        <p:spPr>
          <a:xfrm>
            <a:off x="660402" y="3405283"/>
            <a:ext cx="1261958" cy="830997"/>
          </a:xfrm>
          <a:prstGeom prst="rect">
            <a:avLst/>
          </a:prstGeom>
          <a:noFill/>
        </p:spPr>
        <p:txBody>
          <a:bodyPr wrap="square" rtlCol="0">
            <a:spAutoFit/>
          </a:bodyPr>
          <a:lstStyle/>
          <a:p>
            <a:r>
              <a:rPr lang="en-US" altLang="zh-CN" sz="4800" b="1" dirty="0">
                <a:solidFill>
                  <a:schemeClr val="accent5"/>
                </a:solidFill>
                <a:effectLst>
                  <a:outerShdw blurRad="254000" dist="127000" algn="ctr" rotWithShape="0">
                    <a:schemeClr val="accent5">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01.</a:t>
            </a:r>
            <a:endParaRPr lang="zh-CN" altLang="en-US" sz="4800" b="1" dirty="0">
              <a:solidFill>
                <a:schemeClr val="accent5"/>
              </a:solidFill>
              <a:effectLst>
                <a:outerShdw blurRad="254000" dist="127000" algn="ctr" rotWithShape="0">
                  <a:schemeClr val="accent5">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文本框 20"/>
          <p:cNvSpPr txBox="1"/>
          <p:nvPr/>
        </p:nvSpPr>
        <p:spPr>
          <a:xfrm>
            <a:off x="660406" y="4305601"/>
            <a:ext cx="2406375"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团队组织结构</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矩形 21"/>
          <p:cNvSpPr/>
          <p:nvPr/>
        </p:nvSpPr>
        <p:spPr>
          <a:xfrm flipH="1">
            <a:off x="660400" y="4615340"/>
            <a:ext cx="2406374" cy="1245235"/>
          </a:xfrm>
          <a:prstGeom prst="rect">
            <a:avLst/>
          </a:prstGeom>
          <a:ln>
            <a:noFill/>
          </a:ln>
        </p:spPr>
        <p:txBody>
          <a:bodyPr wrap="square" lIns="91440" tIns="45720" rIns="91440" bIns="45720" anchor="t">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在我们的项目团队中，我们设立了项目负责人、技术研发负责人、软件开发负责人、销售负责人和财务负责人等角色。每个角色的职责和期望输出都清晰地定义在他们的角色描述中。</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 name="矩形 4"/>
          <p:cNvSpPr/>
          <p:nvPr/>
        </p:nvSpPr>
        <p:spPr>
          <a:xfrm>
            <a:off x="660400" y="1130300"/>
            <a:ext cx="6408414" cy="1969516"/>
          </a:xfrm>
          <a:prstGeom prst="rect">
            <a:avLst/>
          </a:prstGeom>
          <a:blipFill dpi="0" rotWithShape="1">
            <a:blip r:embed="rId1">
              <a:extLst>
                <a:ext uri="{28A0092B-C50C-407E-A947-70E740481C1C}">
                  <a14:useLocalDpi xmlns:a14="http://schemas.microsoft.com/office/drawing/2010/main" val="0"/>
                </a:ext>
              </a:extLst>
            </a:blip>
            <a:srcRect/>
            <a:tile tx="0" ty="0" sx="100000" sy="100000" flip="none" algn="ctr"/>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文本框 16"/>
          <p:cNvSpPr txBox="1"/>
          <p:nvPr/>
        </p:nvSpPr>
        <p:spPr>
          <a:xfrm>
            <a:off x="3383877" y="3405283"/>
            <a:ext cx="1261958" cy="830997"/>
          </a:xfrm>
          <a:prstGeom prst="rect">
            <a:avLst/>
          </a:prstGeom>
          <a:noFill/>
          <a:effectLst/>
        </p:spPr>
        <p:txBody>
          <a:bodyPr wrap="square" rtlCol="0">
            <a:spAutoFit/>
          </a:bodyPr>
          <a:lstStyle/>
          <a:p>
            <a:r>
              <a:rPr lang="en-US" altLang="zh-CN" sz="4800" b="1" dirty="0">
                <a:solidFill>
                  <a:schemeClr val="accent2"/>
                </a:solidFill>
                <a:effectLst>
                  <a:outerShdw blurRad="254000" dist="127000" algn="ctr" rotWithShape="0">
                    <a:schemeClr val="accent2">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02.</a:t>
            </a:r>
            <a:endParaRPr lang="zh-CN" altLang="en-US" sz="4800" b="1" dirty="0">
              <a:solidFill>
                <a:schemeClr val="accent2"/>
              </a:solidFill>
              <a:effectLst>
                <a:outerShdw blurRad="254000" dist="127000" algn="ctr" rotWithShape="0">
                  <a:schemeClr val="accent2">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文本框 17"/>
          <p:cNvSpPr txBox="1"/>
          <p:nvPr/>
        </p:nvSpPr>
        <p:spPr>
          <a:xfrm>
            <a:off x="3383881" y="4305601"/>
            <a:ext cx="2406375"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团队技能发展</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矩形 18"/>
          <p:cNvSpPr/>
          <p:nvPr/>
        </p:nvSpPr>
        <p:spPr>
          <a:xfrm flipH="1">
            <a:off x="3383875" y="4615340"/>
            <a:ext cx="2406374" cy="1245235"/>
          </a:xfrm>
          <a:prstGeom prst="rect">
            <a:avLst/>
          </a:prstGeom>
          <a:ln>
            <a:noFill/>
          </a:ln>
        </p:spPr>
        <p:txBody>
          <a:bodyPr wrap="square" lIns="91440" tIns="45720" rIns="91440" bIns="45720" anchor="t">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评估现有技能、设定发展目标，并通过培训和实践机会来提升团队能力。为保证个性化香氛控制系统项目的成功，重点应放在技术升级所需的专业技能和团队合作能力的提升上。</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文本框 13"/>
          <p:cNvSpPr txBox="1"/>
          <p:nvPr/>
        </p:nvSpPr>
        <p:spPr>
          <a:xfrm>
            <a:off x="6107352" y="3405283"/>
            <a:ext cx="1261958" cy="830997"/>
          </a:xfrm>
          <a:prstGeom prst="rect">
            <a:avLst/>
          </a:prstGeom>
          <a:noFill/>
        </p:spPr>
        <p:txBody>
          <a:bodyPr wrap="square" rtlCol="0">
            <a:spAutoFit/>
          </a:bodyPr>
          <a:lstStyle/>
          <a:p>
            <a:r>
              <a:rPr lang="en-US" altLang="zh-CN" sz="4800" b="1" dirty="0">
                <a:solidFill>
                  <a:schemeClr val="accent3"/>
                </a:solidFill>
                <a:effectLst>
                  <a:outerShdw blurRad="254000" dist="127000" algn="ctr" rotWithShape="0">
                    <a:schemeClr val="accent3">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03.</a:t>
            </a:r>
            <a:endParaRPr lang="zh-CN" altLang="en-US" sz="4800" b="1" dirty="0">
              <a:solidFill>
                <a:schemeClr val="accent3"/>
              </a:solidFill>
              <a:effectLst>
                <a:outerShdw blurRad="254000" dist="127000" algn="ctr" rotWithShape="0">
                  <a:schemeClr val="accent3">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文本框 14"/>
          <p:cNvSpPr txBox="1"/>
          <p:nvPr/>
        </p:nvSpPr>
        <p:spPr>
          <a:xfrm>
            <a:off x="6107356" y="4305601"/>
            <a:ext cx="2406375"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团队沟通</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矩形 15"/>
          <p:cNvSpPr/>
          <p:nvPr/>
        </p:nvSpPr>
        <p:spPr>
          <a:xfrm flipH="1">
            <a:off x="6107350" y="4615340"/>
            <a:ext cx="2406374" cy="1245235"/>
          </a:xfrm>
          <a:prstGeom prst="rect">
            <a:avLst/>
          </a:prstGeom>
          <a:ln>
            <a:noFill/>
          </a:ln>
        </p:spPr>
        <p:txBody>
          <a:bodyPr wrap="square" lIns="91440" tIns="45720" rIns="91440" bIns="45720" anchor="t">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我们将使用腾讯会议和github作为我们的主要沟通工具，所有的项目相关信息和更新都会在这个平台上共享。此外，我们还设立了定期的团队面对面线下会议，以讨论项目具体进度和解决问题。</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文本框 10"/>
          <p:cNvSpPr txBox="1"/>
          <p:nvPr/>
        </p:nvSpPr>
        <p:spPr>
          <a:xfrm>
            <a:off x="8830828" y="3405283"/>
            <a:ext cx="1261958" cy="830997"/>
          </a:xfrm>
          <a:prstGeom prst="rect">
            <a:avLst/>
          </a:prstGeom>
          <a:noFill/>
        </p:spPr>
        <p:txBody>
          <a:bodyPr wrap="square" rtlCol="0">
            <a:spAutoFit/>
          </a:bodyPr>
          <a:lstStyle/>
          <a:p>
            <a:r>
              <a:rPr lang="en-US" altLang="zh-CN" sz="4800" b="1" dirty="0">
                <a:solidFill>
                  <a:schemeClr val="accent4"/>
                </a:solidFill>
                <a:effectLst>
                  <a:outerShdw blurRad="254000" dist="127000" algn="ctr" rotWithShape="0">
                    <a:schemeClr val="accent4">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04.</a:t>
            </a:r>
            <a:endParaRPr lang="zh-CN" altLang="en-US" sz="4800" b="1" dirty="0">
              <a:solidFill>
                <a:schemeClr val="accent4"/>
              </a:solidFill>
              <a:effectLst>
                <a:outerShdw blurRad="254000" dist="127000" algn="ctr" rotWithShape="0">
                  <a:schemeClr val="accent4">
                    <a:alpha val="40000"/>
                  </a:schemeClr>
                </a:outerShdw>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文本框 11"/>
          <p:cNvSpPr txBox="1"/>
          <p:nvPr/>
        </p:nvSpPr>
        <p:spPr>
          <a:xfrm>
            <a:off x="8830832" y="4305601"/>
            <a:ext cx="2406375" cy="36830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团队建设活动</a:t>
            </a:r>
            <a:endParaRPr kumimoji="0" lang="zh-CN" altLang="en-US" sz="1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矩形 12"/>
          <p:cNvSpPr/>
          <p:nvPr/>
        </p:nvSpPr>
        <p:spPr>
          <a:xfrm flipH="1">
            <a:off x="8830826" y="4615340"/>
            <a:ext cx="2406374" cy="1014730"/>
          </a:xfrm>
          <a:prstGeom prst="rect">
            <a:avLst/>
          </a:prstGeom>
          <a:ln>
            <a:noFill/>
          </a:ln>
        </p:spPr>
        <p:txBody>
          <a:bodyPr wrap="square" lIns="91440" tIns="45720" rIns="91440" bIns="45720" anchor="t">
            <a:sp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我们计划每季度进行一次团队建设活动。这些活动将帮助我们的团队成员建立信任，并提高我们的合作能力。</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文本框 8"/>
          <p:cNvSpPr txBox="1"/>
          <p:nvPr/>
        </p:nvSpPr>
        <p:spPr>
          <a:xfrm>
            <a:off x="7803239" y="1520278"/>
            <a:ext cx="3152139" cy="583565"/>
          </a:xfrm>
          <a:prstGeom prst="rect">
            <a:avLst/>
          </a:prstGeom>
          <a:noFill/>
          <a:ln>
            <a:noFill/>
          </a:ln>
        </p:spPr>
        <p:txBody>
          <a:bodyPr wrap="square" lIns="91440" tIns="45720" rIns="91440" bIns="45720" anchor="ctr" anchorCtr="0">
            <a:spAutoFit/>
          </a:bodyPr>
          <a:lstStyle/>
          <a:p>
            <a:pPr>
              <a:buSzPct val="25000"/>
            </a:pPr>
            <a:r>
              <a:rPr lang="zh-CN" altLang="en-US" sz="32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团队发展</a:t>
            </a:r>
            <a:endParaRPr lang="zh-CN" altLang="en-US" sz="32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矩形 9"/>
          <p:cNvSpPr/>
          <p:nvPr/>
        </p:nvSpPr>
        <p:spPr>
          <a:xfrm flipH="1">
            <a:off x="7803244" y="2389902"/>
            <a:ext cx="3323793" cy="321945"/>
          </a:xfrm>
          <a:prstGeom prst="rect">
            <a:avLst/>
          </a:prstGeom>
          <a:ln>
            <a:noFill/>
          </a:ln>
        </p:spPr>
        <p:txBody>
          <a:bodyPr wrap="square" lIns="91440" tIns="45720" rIns="91440" bIns="45720" anchor="t">
            <a:spAutoFit/>
          </a:bodyPr>
          <a:lstStyle/>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3" name="文本框 22"/>
          <p:cNvSpPr txBox="1">
            <a:spLocks noChangeArrowheads="1"/>
          </p:cNvSpPr>
          <p:nvPr/>
        </p:nvSpPr>
        <p:spPr bwMode="auto">
          <a:xfrm>
            <a:off x="124591" y="121821"/>
            <a:ext cx="16546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未来和发展前景</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ppt_x"/>
                                          </p:val>
                                        </p:tav>
                                        <p:tav tm="100000">
                                          <p:val>
                                            <p:strVal val="#ppt_x"/>
                                          </p:val>
                                        </p:tav>
                                      </p:tavLst>
                                    </p:anim>
                                    <p:anim calcmode="lin" valueType="num">
                                      <p:cBhvr additive="base">
                                        <p:cTn id="57" dur="500" fill="hold"/>
                                        <p:tgtEl>
                                          <p:spTgt spid="16"/>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ppt_x"/>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ppt_x"/>
                                          </p:val>
                                        </p:tav>
                                        <p:tav tm="100000">
                                          <p:val>
                                            <p:strVal val="#ppt_x"/>
                                          </p:val>
                                        </p:tav>
                                      </p:tavLst>
                                    </p:anim>
                                    <p:anim calcmode="lin" valueType="num">
                                      <p:cBhvr additive="base">
                                        <p:cTn id="6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0" grpId="0"/>
      <p:bldP spid="21" grpId="0"/>
      <p:bldP spid="22" grpId="0"/>
      <p:bldP spid="5" grpId="0" bldLvl="0" animBg="1"/>
      <p:bldP spid="17" grpId="0" bldLvl="0" animBg="1"/>
      <p:bldP spid="18" grpId="0"/>
      <p:bldP spid="19" grpId="0"/>
      <p:bldP spid="14" grpId="0"/>
      <p:bldP spid="15" grpId="0"/>
      <p:bldP spid="16" grpId="0"/>
      <p:bldP spid="11" grpId="0"/>
      <p:bldP spid="12" grpId="0"/>
      <p:bldP spid="13"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0400" y="1130300"/>
            <a:ext cx="10864850" cy="521970"/>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技术发展规划</a:t>
            </a:r>
            <a:endParaRPr kumimoji="0" lang="zh-CN" altLang="en-US" sz="2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椭圆 11"/>
          <p:cNvSpPr/>
          <p:nvPr/>
        </p:nvSpPr>
        <p:spPr>
          <a:xfrm flipV="1">
            <a:off x="5837237" y="1964612"/>
            <a:ext cx="73645" cy="736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椭圆 12"/>
          <p:cNvSpPr/>
          <p:nvPr/>
        </p:nvSpPr>
        <p:spPr>
          <a:xfrm flipV="1">
            <a:off x="6056003" y="1964612"/>
            <a:ext cx="73645" cy="736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椭圆 13"/>
          <p:cNvSpPr/>
          <p:nvPr/>
        </p:nvSpPr>
        <p:spPr>
          <a:xfrm flipV="1">
            <a:off x="6274768" y="1964612"/>
            <a:ext cx="73645" cy="73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矩形 5"/>
          <p:cNvSpPr/>
          <p:nvPr/>
        </p:nvSpPr>
        <p:spPr>
          <a:xfrm>
            <a:off x="920709" y="3219450"/>
            <a:ext cx="3276598"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当前系统在技术层面存在多个不足，包括有限的香氛释放技术和个性化选项、用户界面不够友好以及较差的环境响应性和设备兼容性。此外，技术支持和维护的匮乏导致系统经常出现故障。运营方面，受限的预算、未优化的组织结构和流程以及专业人才短缺进一步限制了技术升级和市场推广的效果。</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矩形 6"/>
          <p:cNvSpPr/>
          <p:nvPr/>
        </p:nvSpPr>
        <p:spPr>
          <a:xfrm>
            <a:off x="920711" y="2781300"/>
            <a:ext cx="3276598" cy="43815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现状</a:t>
            </a:r>
            <a:r>
              <a:rPr lang="zh-CN"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分析</a:t>
            </a:r>
            <a:endParaRPr lang="zh-CN"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矩形 7"/>
          <p:cNvSpPr/>
          <p:nvPr/>
        </p:nvSpPr>
        <p:spPr>
          <a:xfrm>
            <a:off x="4457703" y="2781300"/>
            <a:ext cx="3276597" cy="43815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技术目标</a:t>
            </a:r>
            <a:endPar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矩形 8"/>
          <p:cNvSpPr/>
          <p:nvPr/>
        </p:nvSpPr>
        <p:spPr>
          <a:xfrm>
            <a:off x="4457702" y="3219450"/>
            <a:ext cx="3276597"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的主要目标是增强用户体验，实现智能香氛调节，提升系统集成与设备兼容性，优化性能并确保系统的可靠性、安全性以及节能环保。这涉及到提供多样化的香氛选择、简化用户操作界面、设计智能调节算法以适应环境变化和用户情绪、保证与其他智能家居设备的无缝连接以及提高系统的维护周期和数据安全。</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矩形 9"/>
          <p:cNvSpPr/>
          <p:nvPr/>
        </p:nvSpPr>
        <p:spPr>
          <a:xfrm>
            <a:off x="7994694" y="2781300"/>
            <a:ext cx="3276598" cy="43815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技术升级计划</a:t>
            </a:r>
            <a:endPar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矩形 10"/>
          <p:cNvSpPr/>
          <p:nvPr/>
        </p:nvSpPr>
        <p:spPr>
          <a:xfrm>
            <a:off x="7994694" y="3219450"/>
            <a:ext cx="3276598"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nSpc>
                <a:spcPct val="150000"/>
              </a:lnSpc>
            </a:pP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为达成上述目标，升级计划将分为硬件升级和软件开发两个方面。硬件升级将引入多功能智能香氛机，而软件开发则聚焦于打造直观易用的界面和后台智能控制算法。同时，将加强数据集成和安全性措施，并确保新系统满足国际电子产品安全标准和数据保护法规。兼容性测试也是计划的一部分，旨在确保新系统能够与主流智能家居平台顺畅配合。通过这些综合措施，旨在为用户提供一个更加智能、便捷和安全的香氛系统使用体验。</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文本框 14"/>
          <p:cNvSpPr txBox="1">
            <a:spLocks noChangeArrowheads="1"/>
          </p:cNvSpPr>
          <p:nvPr/>
        </p:nvSpPr>
        <p:spPr bwMode="auto">
          <a:xfrm>
            <a:off x="124591" y="121821"/>
            <a:ext cx="16546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未来和发展前景</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bldLvl="0" animBg="1"/>
      <p:bldP spid="13" grpId="0" bldLvl="0" animBg="1"/>
      <p:bldP spid="14" grpId="0" bldLvl="0" animBg="1"/>
      <p:bldP spid="6" grpId="0" bldLvl="0" animBg="1"/>
      <p:bldP spid="7" grpId="0" bldLvl="0" animBg="1"/>
      <p:bldP spid="8" grpId="0" bldLvl="0" animBg="1"/>
      <p:bldP spid="9" grpId="0" bldLvl="0" animBg="1"/>
      <p:bldP spid="10" grpId="0" bldLvl="0" animBg="1"/>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tile tx="1028700" ty="0" sx="100000" sy="100000" flip="none" algn="ctr"/>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02</a:t>
            </a:r>
            <a:endParaRPr kumimoji="0" lang="en-US" altLang="zh-CN" sz="4800" b="0" i="0" u="none" strike="noStrike" kern="1200" cap="none" spc="0" normalizeH="0" baseline="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产品服务</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96788"/>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par>
                          <p:cTn id="44" fill="hold">
                            <p:stCondLst>
                              <p:cond delay="2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1"/>
                                        </p:tgtEl>
                                        <p:attrNameLst>
                                          <p:attrName>ppt_y</p:attrName>
                                        </p:attrNameLst>
                                      </p:cBhvr>
                                      <p:tavLst>
                                        <p:tav tm="0">
                                          <p:val>
                                            <p:strVal val="#ppt_y"/>
                                          </p:val>
                                        </p:tav>
                                        <p:tav tm="100000">
                                          <p:val>
                                            <p:strVal val="#ppt_y"/>
                                          </p:val>
                                        </p:tav>
                                      </p:tavLst>
                                    </p:anim>
                                    <p:anim calcmode="lin" valueType="num">
                                      <p:cBhvr>
                                        <p:cTn id="4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bldLvl="0" animBg="1"/>
      <p:bldP spid="27" grpId="0" bldLvl="0" animBg="1"/>
      <p:bldP spid="28" grpId="0" bldLvl="0" animBg="1"/>
      <p:bldP spid="29" grpId="0"/>
      <p:bldP spid="31" grpId="0"/>
      <p:bldP spid="3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 y="-10608"/>
            <a:ext cx="2622882" cy="2026031"/>
          </a:xfrm>
          <a:custGeom>
            <a:avLst/>
            <a:gdLst>
              <a:gd name="connsiteX0" fmla="*/ 0 w 2622882"/>
              <a:gd name="connsiteY0" fmla="*/ 0 h 2026031"/>
              <a:gd name="connsiteX1" fmla="*/ 2617480 w 2622882"/>
              <a:gd name="connsiteY1" fmla="*/ 0 h 2026031"/>
              <a:gd name="connsiteX2" fmla="*/ 2622882 w 2622882"/>
              <a:gd name="connsiteY2" fmla="*/ 106994 h 2026031"/>
              <a:gd name="connsiteX3" fmla="*/ 703845 w 2622882"/>
              <a:gd name="connsiteY3" fmla="*/ 2026031 h 2026031"/>
              <a:gd name="connsiteX4" fmla="*/ 133182 w 2622882"/>
              <a:gd name="connsiteY4" fmla="*/ 1939755 h 2026031"/>
              <a:gd name="connsiteX5" fmla="*/ 0 w 2622882"/>
              <a:gd name="connsiteY5" fmla="*/ 1891010 h 20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882" h="2026031">
                <a:moveTo>
                  <a:pt x="0" y="0"/>
                </a:moveTo>
                <a:lnTo>
                  <a:pt x="2617480" y="0"/>
                </a:lnTo>
                <a:lnTo>
                  <a:pt x="2622882" y="106994"/>
                </a:lnTo>
                <a:cubicBezTo>
                  <a:pt x="2622882" y="1166849"/>
                  <a:pt x="1763700" y="2026031"/>
                  <a:pt x="703845" y="2026031"/>
                </a:cubicBezTo>
                <a:cubicBezTo>
                  <a:pt x="505123" y="2026031"/>
                  <a:pt x="313455" y="1995826"/>
                  <a:pt x="133182" y="1939755"/>
                </a:cubicBezTo>
                <a:lnTo>
                  <a:pt x="0" y="18910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 name="任意多边形: 形状 2"/>
          <p:cNvSpPr/>
          <p:nvPr/>
        </p:nvSpPr>
        <p:spPr>
          <a:xfrm>
            <a:off x="9410700" y="-10609"/>
            <a:ext cx="2819024" cy="2824126"/>
          </a:xfrm>
          <a:custGeom>
            <a:avLst/>
            <a:gdLst>
              <a:gd name="connsiteX0" fmla="*/ 226975 w 2819024"/>
              <a:gd name="connsiteY0" fmla="*/ 0 h 2824126"/>
              <a:gd name="connsiteX1" fmla="*/ 2819024 w 2819024"/>
              <a:gd name="connsiteY1" fmla="*/ 0 h 2824126"/>
              <a:gd name="connsiteX2" fmla="*/ 2819024 w 2819024"/>
              <a:gd name="connsiteY2" fmla="*/ 2599610 h 2824126"/>
              <a:gd name="connsiteX3" fmla="*/ 2666013 w 2819024"/>
              <a:gd name="connsiteY3" fmla="*/ 2673319 h 2824126"/>
              <a:gd name="connsiteX4" fmla="*/ 1919037 w 2819024"/>
              <a:gd name="connsiteY4" fmla="*/ 2824126 h 2824126"/>
              <a:gd name="connsiteX5" fmla="*/ 0 w 2819024"/>
              <a:gd name="connsiteY5" fmla="*/ 905089 h 2824126"/>
              <a:gd name="connsiteX6" fmla="*/ 150808 w 2819024"/>
              <a:gd name="connsiteY6" fmla="*/ 158113 h 282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024" h="2824126">
                <a:moveTo>
                  <a:pt x="226975" y="0"/>
                </a:moveTo>
                <a:lnTo>
                  <a:pt x="2819024" y="0"/>
                </a:lnTo>
                <a:lnTo>
                  <a:pt x="2819024" y="2599610"/>
                </a:lnTo>
                <a:lnTo>
                  <a:pt x="2666013" y="2673319"/>
                </a:lnTo>
                <a:cubicBezTo>
                  <a:pt x="2436423" y="2770427"/>
                  <a:pt x="2184001" y="2824126"/>
                  <a:pt x="1919037" y="2824126"/>
                </a:cubicBezTo>
                <a:cubicBezTo>
                  <a:pt x="859182" y="2824126"/>
                  <a:pt x="0" y="1964944"/>
                  <a:pt x="0" y="905089"/>
                </a:cubicBezTo>
                <a:cubicBezTo>
                  <a:pt x="0" y="640125"/>
                  <a:pt x="53699" y="387704"/>
                  <a:pt x="150808" y="158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矩形: 圆角 3"/>
          <p:cNvSpPr/>
          <p:nvPr/>
        </p:nvSpPr>
        <p:spPr>
          <a:xfrm>
            <a:off x="522472" y="946551"/>
            <a:ext cx="11147056" cy="4964899"/>
          </a:xfrm>
          <a:prstGeom prst="roundRect">
            <a:avLst>
              <a:gd name="adj" fmla="val 50000"/>
            </a:avLst>
          </a:prstGeom>
          <a:solidFill>
            <a:srgbClr val="FFFFFF"/>
          </a:solidFill>
          <a:ln>
            <a:noFill/>
          </a:ln>
          <a:effectLst>
            <a:outerShdw blurRad="482600" dist="38100" dir="5400000" algn="t" rotWithShape="0">
              <a:srgbClr val="598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272896" y="1561922"/>
            <a:ext cx="3935144" cy="3734156"/>
          </a:xfrm>
          <a:prstGeom prst="rect">
            <a:avLst/>
          </a:prstGeom>
        </p:spPr>
      </p:pic>
      <p:sp>
        <p:nvSpPr>
          <p:cNvPr id="6" name="任意多边形: 形状 5"/>
          <p:cNvSpPr/>
          <p:nvPr/>
        </p:nvSpPr>
        <p:spPr>
          <a:xfrm>
            <a:off x="2" y="5416349"/>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任意多边形: 形状 6"/>
          <p:cNvSpPr/>
          <p:nvPr/>
        </p:nvSpPr>
        <p:spPr>
          <a:xfrm flipH="1">
            <a:off x="10327364" y="5385655"/>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10" name="组合 9"/>
          <p:cNvGrpSpPr/>
          <p:nvPr/>
        </p:nvGrpSpPr>
        <p:grpSpPr>
          <a:xfrm>
            <a:off x="5977854" y="1977034"/>
            <a:ext cx="1683069" cy="1106805"/>
            <a:chOff x="5315745" y="1765500"/>
            <a:chExt cx="1683069" cy="1106805"/>
          </a:xfrm>
        </p:grpSpPr>
        <p:sp>
          <p:nvSpPr>
            <p:cNvPr id="11" name="文本框 10"/>
            <p:cNvSpPr txBox="1"/>
            <p:nvPr>
              <p:custDataLst>
                <p:tags r:id="rId2"/>
              </p:custDataLst>
            </p:nvPr>
          </p:nvSpPr>
          <p:spPr>
            <a:xfrm>
              <a:off x="5394485" y="1765500"/>
              <a:ext cx="1569085" cy="1106805"/>
            </a:xfrm>
            <a:prstGeom prst="rect">
              <a:avLst/>
            </a:prstGeom>
            <a:noFill/>
            <a:effectLst/>
          </p:spPr>
          <p:txBody>
            <a:bodyPr wrap="square" rtlCol="0">
              <a:spAutoFit/>
            </a:bodyPr>
            <a:lstStyle/>
            <a:p>
              <a:pPr lvl="0" algn="ctr">
                <a:defRPr/>
              </a:pPr>
              <a:r>
                <a:rPr lang="en-US" altLang="zh-CN" sz="6600" spc="37">
                  <a:ln w="11430"/>
                  <a:solidFill>
                    <a:srgbClr val="00B050"/>
                  </a:solidFill>
                  <a:latin typeface="字魂164号-方悦黑" panose="00000500000000000000" pitchFamily="2" charset="-122"/>
                  <a:ea typeface="字魂164号-方悦黑" panose="00000500000000000000" pitchFamily="2" charset="-122"/>
                  <a:cs typeface="+mn-ea"/>
                  <a:sym typeface="+mn-lt"/>
                </a:rPr>
                <a:t>01</a:t>
              </a:r>
              <a:endParaRPr lang="en-US" altLang="zh-CN" sz="6600" spc="37" dirty="0">
                <a:ln w="11430"/>
                <a:solidFill>
                  <a:srgbClr val="00B050"/>
                </a:solidFill>
                <a:latin typeface="字魂164号-方悦黑" panose="00000500000000000000" pitchFamily="2" charset="-122"/>
                <a:ea typeface="字魂164号-方悦黑" panose="00000500000000000000" pitchFamily="2" charset="-122"/>
                <a:cs typeface="+mn-ea"/>
                <a:sym typeface="+mn-lt"/>
              </a:endParaRPr>
            </a:p>
          </p:txBody>
        </p:sp>
        <p:sp>
          <p:nvSpPr>
            <p:cNvPr id="12" name="椭圆 11"/>
            <p:cNvSpPr/>
            <p:nvPr/>
          </p:nvSpPr>
          <p:spPr>
            <a:xfrm>
              <a:off x="5315745"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50"/>
                </a:solidFill>
                <a:latin typeface="思源黑体 CN Light" panose="020B0300000000000000" pitchFamily="34" charset="-122"/>
                <a:ea typeface="思源黑体 CN Light" panose="020B0300000000000000" pitchFamily="34" charset="-122"/>
              </a:endParaRPr>
            </a:p>
          </p:txBody>
        </p:sp>
        <p:sp>
          <p:nvSpPr>
            <p:cNvPr id="24" name="椭圆 23"/>
            <p:cNvSpPr/>
            <p:nvPr/>
          </p:nvSpPr>
          <p:spPr>
            <a:xfrm>
              <a:off x="6763341"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50"/>
                </a:solidFill>
                <a:latin typeface="思源黑体 CN Light" panose="020B0300000000000000" pitchFamily="34" charset="-122"/>
                <a:ea typeface="思源黑体 CN Light" panose="020B0300000000000000" pitchFamily="34" charset="-122"/>
              </a:endParaRPr>
            </a:p>
          </p:txBody>
        </p:sp>
      </p:grpSp>
      <p:sp>
        <p:nvSpPr>
          <p:cNvPr id="27" name="文本框 26"/>
          <p:cNvSpPr txBox="1"/>
          <p:nvPr>
            <p:custDataLst>
              <p:tags r:id="rId3"/>
            </p:custDataLst>
          </p:nvPr>
        </p:nvSpPr>
        <p:spPr>
          <a:xfrm>
            <a:off x="5768236" y="3078124"/>
            <a:ext cx="5321935" cy="1015663"/>
          </a:xfrm>
          <a:prstGeom prst="rect">
            <a:avLst/>
          </a:prstGeom>
          <a:noFill/>
          <a:effectLst/>
        </p:spPr>
        <p:txBody>
          <a:bodyPr wrap="square" rtlCol="0">
            <a:spAutoFit/>
            <a:scene3d>
              <a:camera prst="orthographicFront"/>
              <a:lightRig rig="threePt" dir="t"/>
            </a:scene3d>
            <a:sp3d contourW="12700"/>
          </a:bodyPr>
          <a:lstStyle/>
          <a:p>
            <a:pPr>
              <a:lnSpc>
                <a:spcPct val="100000"/>
              </a:lnSpc>
              <a:defRPr/>
            </a:pPr>
            <a:r>
              <a:rPr lang="zh-CN" altLang="en-US" sz="60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60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cxnSp>
        <p:nvCxnSpPr>
          <p:cNvPr id="28" name="直接连接符 27"/>
          <p:cNvCxnSpPr/>
          <p:nvPr>
            <p:custDataLst>
              <p:tags r:id="rId4"/>
            </p:custDataLst>
          </p:nvPr>
        </p:nvCxnSpPr>
        <p:spPr>
          <a:xfrm>
            <a:off x="5920100" y="4242312"/>
            <a:ext cx="5029007" cy="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5"/>
            </p:custDataLst>
          </p:nvPr>
        </p:nvSpPr>
        <p:spPr>
          <a:xfrm>
            <a:off x="5852056" y="4445712"/>
            <a:ext cx="4907280" cy="667427"/>
          </a:xfrm>
          <a:prstGeom prst="rect">
            <a:avLst/>
          </a:prstGeom>
          <a:noFill/>
        </p:spPr>
        <p:txBody>
          <a:bodyPr wrap="square" rtlCol="0">
            <a:spAutoFit/>
          </a:bodyPr>
          <a:lstStyle/>
          <a:p>
            <a:pPr algn="l">
              <a:lnSpc>
                <a:spcPct val="140000"/>
              </a:lnSpc>
            </a:pPr>
            <a:r>
              <a:rPr lang="zh-CN" altLang="en-US" sz="140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rPr>
              <a:t>点击输入您的内容，或者通过复制您的文本后，到此款中选择粘贴。语言简洁明了，简单说明即可，不必繁琐</a:t>
            </a:r>
            <a:r>
              <a:rPr lang="en-US" altLang="zh-CN" sz="140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rPr>
              <a:t>...</a:t>
            </a:r>
            <a:endParaRPr lang="en-US" altLang="zh-CN" sz="1400" dirty="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1"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6" grpId="0" bldLvl="0" animBg="1"/>
      <p:bldP spid="7" grpId="0" bldLvl="0" animBg="1"/>
      <p:bldP spid="27" grpId="0" bldLvl="0" animBg="1"/>
      <p:bldP spid="29" grpId="0"/>
      <p:bldP spid="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54" name="矩形 53"/>
          <p:cNvSpPr/>
          <p:nvPr/>
        </p:nvSpPr>
        <p:spPr>
          <a:xfrm>
            <a:off x="1085096" y="481219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5" name="矩形 54"/>
          <p:cNvSpPr/>
          <p:nvPr/>
        </p:nvSpPr>
        <p:spPr>
          <a:xfrm>
            <a:off x="8214812" y="4860316"/>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2" name="矩形 51"/>
          <p:cNvSpPr/>
          <p:nvPr/>
        </p:nvSpPr>
        <p:spPr>
          <a:xfrm>
            <a:off x="593323" y="3089650"/>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3" name="矩形 52"/>
          <p:cNvSpPr/>
          <p:nvPr/>
        </p:nvSpPr>
        <p:spPr>
          <a:xfrm>
            <a:off x="8719162" y="3050236"/>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1" name="矩形 50"/>
          <p:cNvSpPr/>
          <p:nvPr/>
        </p:nvSpPr>
        <p:spPr>
          <a:xfrm>
            <a:off x="8289253" y="147105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0" name="矩形 49"/>
          <p:cNvSpPr/>
          <p:nvPr/>
        </p:nvSpPr>
        <p:spPr>
          <a:xfrm>
            <a:off x="964390" y="147105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dirty="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产品简介</a:t>
              </a:r>
              <a:endParaRPr lang="zh-CN" altLang="en-US" sz="2400" dirty="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16" name="椭圆 15"/>
          <p:cNvSpPr/>
          <p:nvPr/>
        </p:nvSpPr>
        <p:spPr>
          <a:xfrm>
            <a:off x="3838575" y="1316935"/>
            <a:ext cx="4514850" cy="4514850"/>
          </a:xfrm>
          <a:prstGeom prst="ellipse">
            <a:avLst/>
          </a:prstGeom>
          <a:gradFill>
            <a:gsLst>
              <a:gs pos="100000">
                <a:srgbClr val="115BD7">
                  <a:alpha val="8000"/>
                </a:srgbClr>
              </a:gs>
              <a:gs pos="0">
                <a:srgbClr val="115BD7">
                  <a:alpha val="8000"/>
                </a:srgbClr>
              </a:gs>
              <a:gs pos="50000">
                <a:srgbClr val="115BD7">
                  <a:alpha val="0"/>
                </a:srgbClr>
              </a:gs>
            </a:gsLst>
            <a:lin ang="0" scaled="1"/>
          </a:gradFill>
          <a:ln w="6350" cap="flat" cmpd="sng" algn="ctr">
            <a:gradFill flip="none" rotWithShape="1">
              <a:gsLst>
                <a:gs pos="75000">
                  <a:srgbClr val="115BD7">
                    <a:alpha val="0"/>
                  </a:srgbClr>
                </a:gs>
                <a:gs pos="20000">
                  <a:srgbClr val="115BD7">
                    <a:alpha val="0"/>
                  </a:srgbClr>
                </a:gs>
                <a:gs pos="0">
                  <a:srgbClr val="115BD7"/>
                </a:gs>
                <a:gs pos="100000">
                  <a:srgbClr val="115BD7"/>
                </a:gs>
              </a:gsLst>
              <a:lin ang="0" scaled="1"/>
              <a:tileRect/>
            </a:gradFill>
            <a:prstDash val="solid"/>
            <a:miter lim="800000"/>
          </a:ln>
          <a:effectLst/>
        </p:spPr>
        <p:txBody>
          <a:bodyPr rtlCol="0" anchor="ctr"/>
          <a:lstStyle/>
          <a:p>
            <a:pPr algn="ctr">
              <a:defRPr/>
            </a:pPr>
            <a:endParaRPr lang="zh-CN" altLang="en-US" kern="0">
              <a:solidFill>
                <a:srgbClr val="F2F2F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椭圆 17"/>
          <p:cNvSpPr/>
          <p:nvPr/>
        </p:nvSpPr>
        <p:spPr>
          <a:xfrm>
            <a:off x="4338259" y="1913001"/>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20" name="椭圆 19"/>
          <p:cNvSpPr/>
          <p:nvPr/>
        </p:nvSpPr>
        <p:spPr>
          <a:xfrm>
            <a:off x="3733801" y="3464822"/>
            <a:ext cx="219076" cy="219076"/>
          </a:xfrm>
          <a:prstGeom prst="ellipse">
            <a:avLst/>
          </a:prstGeom>
          <a:solidFill>
            <a:srgbClr val="FBBD06"/>
          </a:solidFill>
          <a:ln w="57150" cap="rnd" cmpd="sng" algn="ctr">
            <a:noFill/>
            <a:prstDash val="solid"/>
            <a:round/>
          </a:ln>
          <a:effectLst>
            <a:outerShdw blurRad="76200" dist="50800" dir="5400000" algn="ctr" rotWithShape="0">
              <a:srgbClr val="FBBD06">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defRPr/>
            </a:pPr>
            <a:endParaRPr lang="zh-CN" altLang="en-US" sz="2000" b="1" kern="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椭圆 20"/>
          <p:cNvSpPr/>
          <p:nvPr/>
        </p:nvSpPr>
        <p:spPr>
          <a:xfrm>
            <a:off x="8243887" y="3464822"/>
            <a:ext cx="219076" cy="219076"/>
          </a:xfrm>
          <a:prstGeom prst="ellipse">
            <a:avLst/>
          </a:prstGeom>
          <a:solidFill>
            <a:srgbClr val="FBBD06"/>
          </a:solidFill>
          <a:ln w="57150" cap="rnd" cmpd="sng" algn="ctr">
            <a:noFill/>
            <a:prstDash val="solid"/>
            <a:round/>
          </a:ln>
          <a:effectLst>
            <a:outerShdw blurRad="76200" dist="50800" dir="5400000" algn="ctr" rotWithShape="0">
              <a:srgbClr val="FBBD06">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defRPr/>
            </a:pPr>
            <a:endParaRPr lang="zh-CN" altLang="en-US" sz="2000" b="1" kern="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椭圆 27"/>
          <p:cNvSpPr/>
          <p:nvPr/>
        </p:nvSpPr>
        <p:spPr>
          <a:xfrm>
            <a:off x="7680930" y="1913001"/>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0" name="椭圆 29"/>
          <p:cNvSpPr/>
          <p:nvPr/>
        </p:nvSpPr>
        <p:spPr>
          <a:xfrm>
            <a:off x="4338259" y="5016644"/>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1" name="椭圆 30"/>
          <p:cNvSpPr/>
          <p:nvPr/>
        </p:nvSpPr>
        <p:spPr>
          <a:xfrm>
            <a:off x="7680930" y="5016644"/>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2" name="矩形 31"/>
          <p:cNvSpPr/>
          <p:nvPr/>
        </p:nvSpPr>
        <p:spPr>
          <a:xfrm>
            <a:off x="964390" y="1409389"/>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3" name="文本框 32"/>
          <p:cNvSpPr txBox="1"/>
          <p:nvPr/>
        </p:nvSpPr>
        <p:spPr>
          <a:xfrm>
            <a:off x="2456580" y="1524867"/>
            <a:ext cx="1300356" cy="246221"/>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添加标题</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4" name="文本框 33"/>
          <p:cNvSpPr txBox="1"/>
          <p:nvPr/>
        </p:nvSpPr>
        <p:spPr>
          <a:xfrm>
            <a:off x="1023824" y="1801684"/>
            <a:ext cx="2733112" cy="460704"/>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单击此处输入你的正文，为了最终演示发布的良好效果</a:t>
            </a:r>
            <a:endParaRPr lang="en-US" altLang="zh-CN" dirty="0">
              <a:cs typeface="+mn-ea"/>
              <a:sym typeface="思源黑体 CN Normal" panose="020B0400000000000000" pitchFamily="34" charset="-122"/>
            </a:endParaRPr>
          </a:p>
        </p:txBody>
      </p:sp>
      <p:sp>
        <p:nvSpPr>
          <p:cNvPr id="35" name="矩形 34"/>
          <p:cNvSpPr/>
          <p:nvPr/>
        </p:nvSpPr>
        <p:spPr>
          <a:xfrm>
            <a:off x="593323" y="3031346"/>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6" name="文本框 35"/>
          <p:cNvSpPr txBox="1"/>
          <p:nvPr/>
        </p:nvSpPr>
        <p:spPr>
          <a:xfrm>
            <a:off x="2085513" y="3146824"/>
            <a:ext cx="1300356" cy="246221"/>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添加标题</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7" name="文本框 36"/>
          <p:cNvSpPr txBox="1"/>
          <p:nvPr/>
        </p:nvSpPr>
        <p:spPr>
          <a:xfrm>
            <a:off x="652757" y="3423641"/>
            <a:ext cx="2733112" cy="460704"/>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单击此处输入你的正文，为了最终演示发布的良好效果</a:t>
            </a:r>
            <a:endParaRPr lang="en-US" altLang="zh-CN" dirty="0">
              <a:cs typeface="+mn-ea"/>
              <a:sym typeface="思源黑体 CN Normal" panose="020B0400000000000000" pitchFamily="34" charset="-122"/>
            </a:endParaRPr>
          </a:p>
        </p:txBody>
      </p:sp>
      <p:sp>
        <p:nvSpPr>
          <p:cNvPr id="38" name="矩形 37"/>
          <p:cNvSpPr/>
          <p:nvPr/>
        </p:nvSpPr>
        <p:spPr>
          <a:xfrm>
            <a:off x="1085096" y="4750646"/>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9" name="文本框 38"/>
          <p:cNvSpPr txBox="1"/>
          <p:nvPr/>
        </p:nvSpPr>
        <p:spPr>
          <a:xfrm>
            <a:off x="2577286" y="4866124"/>
            <a:ext cx="1300356" cy="246221"/>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添加标题</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0" name="文本框 39"/>
          <p:cNvSpPr txBox="1"/>
          <p:nvPr/>
        </p:nvSpPr>
        <p:spPr>
          <a:xfrm>
            <a:off x="1144530" y="5142941"/>
            <a:ext cx="2733112" cy="460704"/>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单击此处输入你的正文，为了最终演示发布的良好效果</a:t>
            </a:r>
            <a:endParaRPr lang="en-US" altLang="zh-CN" dirty="0">
              <a:cs typeface="+mn-ea"/>
              <a:sym typeface="思源黑体 CN Normal" panose="020B0400000000000000" pitchFamily="34" charset="-122"/>
            </a:endParaRPr>
          </a:p>
        </p:txBody>
      </p:sp>
      <p:sp>
        <p:nvSpPr>
          <p:cNvPr id="41" name="矩形 40"/>
          <p:cNvSpPr/>
          <p:nvPr/>
        </p:nvSpPr>
        <p:spPr>
          <a:xfrm>
            <a:off x="8289253" y="1409389"/>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2" name="文本框 41"/>
          <p:cNvSpPr txBox="1"/>
          <p:nvPr/>
        </p:nvSpPr>
        <p:spPr>
          <a:xfrm>
            <a:off x="8432512" y="1524867"/>
            <a:ext cx="1985494" cy="246221"/>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添加标题</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3" name="文本框 42"/>
          <p:cNvSpPr txBox="1"/>
          <p:nvPr/>
        </p:nvSpPr>
        <p:spPr>
          <a:xfrm>
            <a:off x="8432512" y="1801684"/>
            <a:ext cx="2733112" cy="460704"/>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单击此处输入你的正文，为了最终演示发布的良好效果</a:t>
            </a:r>
            <a:endParaRPr lang="en-US" altLang="zh-CN" dirty="0">
              <a:cs typeface="+mn-ea"/>
              <a:sym typeface="思源黑体 CN Normal" panose="020B0400000000000000" pitchFamily="34" charset="-122"/>
            </a:endParaRPr>
          </a:p>
        </p:txBody>
      </p:sp>
      <p:sp>
        <p:nvSpPr>
          <p:cNvPr id="44" name="矩形 43"/>
          <p:cNvSpPr/>
          <p:nvPr/>
        </p:nvSpPr>
        <p:spPr>
          <a:xfrm>
            <a:off x="8719162" y="2991932"/>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5" name="文本框 44"/>
          <p:cNvSpPr txBox="1"/>
          <p:nvPr/>
        </p:nvSpPr>
        <p:spPr>
          <a:xfrm>
            <a:off x="8862421" y="3107410"/>
            <a:ext cx="1300356" cy="246221"/>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添加标题</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6" name="文本框 45"/>
          <p:cNvSpPr txBox="1"/>
          <p:nvPr/>
        </p:nvSpPr>
        <p:spPr>
          <a:xfrm>
            <a:off x="8862421" y="3384227"/>
            <a:ext cx="2733112" cy="460704"/>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单击此处输入你的正文，为了最终演示发布的良好效果</a:t>
            </a:r>
            <a:endParaRPr lang="en-US" altLang="zh-CN" dirty="0">
              <a:cs typeface="+mn-ea"/>
              <a:sym typeface="思源黑体 CN Normal" panose="020B0400000000000000" pitchFamily="34" charset="-122"/>
            </a:endParaRPr>
          </a:p>
        </p:txBody>
      </p:sp>
      <p:sp>
        <p:nvSpPr>
          <p:cNvPr id="47" name="矩形 46"/>
          <p:cNvSpPr/>
          <p:nvPr/>
        </p:nvSpPr>
        <p:spPr>
          <a:xfrm>
            <a:off x="8214812" y="4798763"/>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8" name="文本框 47"/>
          <p:cNvSpPr txBox="1"/>
          <p:nvPr/>
        </p:nvSpPr>
        <p:spPr>
          <a:xfrm>
            <a:off x="8358071" y="4914241"/>
            <a:ext cx="1300356" cy="246221"/>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添加标题</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9" name="文本框 48"/>
          <p:cNvSpPr txBox="1"/>
          <p:nvPr/>
        </p:nvSpPr>
        <p:spPr>
          <a:xfrm>
            <a:off x="8358071" y="5191058"/>
            <a:ext cx="2733112" cy="460704"/>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单击此处输入你的正文，为了最终演示发布的良好效果</a:t>
            </a:r>
            <a:endParaRPr lang="en-US" altLang="zh-CN" dirty="0">
              <a:cs typeface="+mn-ea"/>
              <a:sym typeface="思源黑体 CN Normal" panose="020B0400000000000000" pitchFamily="34" charset="-122"/>
            </a:endParaRPr>
          </a:p>
        </p:txBody>
      </p:sp>
      <p:sp>
        <p:nvSpPr>
          <p:cNvPr id="3" name="椭圆 2"/>
          <p:cNvSpPr/>
          <p:nvPr/>
        </p:nvSpPr>
        <p:spPr>
          <a:xfrm>
            <a:off x="4573746" y="2052106"/>
            <a:ext cx="3044508" cy="3044508"/>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56" name="椭圆 55"/>
          <p:cNvSpPr/>
          <p:nvPr/>
        </p:nvSpPr>
        <p:spPr>
          <a:xfrm>
            <a:off x="4710861" y="2189221"/>
            <a:ext cx="2770279" cy="2770279"/>
          </a:xfrm>
          <a:prstGeom prst="ellipse">
            <a:avLst/>
          </a:prstGeom>
          <a:noFill/>
          <a:ln w="28575">
            <a:solidFill>
              <a:schemeClr val="bg1"/>
            </a:solidFill>
            <a:prstDash val="sysDot"/>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57" name="椭圆 56"/>
          <p:cNvSpPr/>
          <p:nvPr/>
        </p:nvSpPr>
        <p:spPr>
          <a:xfrm>
            <a:off x="4012016" y="1509266"/>
            <a:ext cx="4167968" cy="4167968"/>
          </a:xfrm>
          <a:prstGeom prst="ellipse">
            <a:avLst/>
          </a:prstGeom>
          <a:solidFill>
            <a:schemeClr val="bg1"/>
          </a:solidFill>
          <a:ln w="6350" cap="flat" cmpd="sng" algn="ctr">
            <a:gradFill flip="none" rotWithShape="1">
              <a:gsLst>
                <a:gs pos="75000">
                  <a:srgbClr val="115BD7">
                    <a:alpha val="0"/>
                  </a:srgbClr>
                </a:gs>
                <a:gs pos="20000">
                  <a:srgbClr val="115BD7">
                    <a:alpha val="0"/>
                  </a:srgbClr>
                </a:gs>
                <a:gs pos="0">
                  <a:srgbClr val="115BD7">
                    <a:alpha val="34000"/>
                  </a:srgbClr>
                </a:gs>
                <a:gs pos="100000">
                  <a:srgbClr val="115BD7">
                    <a:alpha val="34000"/>
                  </a:srgbClr>
                </a:gs>
              </a:gsLst>
              <a:lin ang="0" scaled="1"/>
              <a:tileRect/>
            </a:gradFill>
            <a:prstDash val="solid"/>
            <a:miter lim="800000"/>
          </a:ln>
          <a:effectLst/>
        </p:spPr>
        <p:txBody>
          <a:bodyPr rtlCol="0" anchor="ctr"/>
          <a:lstStyle/>
          <a:p>
            <a:pPr algn="ctr">
              <a:defRPr/>
            </a:pPr>
            <a:endParaRPr lang="zh-CN" altLang="en-US" kern="0">
              <a:solidFill>
                <a:srgbClr val="F2F2F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4" name="图片 11" descr="_cgi-bin_mmwebwx-bin_webwxgetmsgimg__&amp;MsgID=5649641980210205176&amp;skey=@crypt_d83597cf_9af709f16998885de76c699fde4950af&amp;mmweb_appid=wx_webfilehelper"/>
          <p:cNvPicPr>
            <a:picLocks noChangeAspect="1"/>
          </p:cNvPicPr>
          <p:nvPr/>
        </p:nvPicPr>
        <p:blipFill>
          <a:blip r:embed="rId2">
            <a:clrChange>
              <a:clrFrom>
                <a:srgbClr val="FEFEFE">
                  <a:alpha val="100000"/>
                </a:srgbClr>
              </a:clrFrom>
              <a:clrTo>
                <a:srgbClr val="FEFEFE">
                  <a:alpha val="100000"/>
                  <a:alpha val="0"/>
                </a:srgbClr>
              </a:clrTo>
            </a:clrChange>
          </a:blip>
          <a:srcRect l="30670" t="20036" r="21788" b="30502"/>
          <a:stretch>
            <a:fillRect/>
          </a:stretch>
        </p:blipFill>
        <p:spPr>
          <a:xfrm>
            <a:off x="4932045" y="2326958"/>
            <a:ext cx="2329180" cy="24149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28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1.2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pic>
        <p:nvPicPr>
          <p:cNvPr id="2" name="图片占位符 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a:xfrm>
            <a:off x="1201848" y="1917065"/>
            <a:ext cx="4651788" cy="3776345"/>
          </a:xfrm>
          <a:prstGeom prst="rect">
            <a:avLst/>
          </a:prstGeom>
        </p:spPr>
      </p:pic>
      <p:grpSp>
        <p:nvGrpSpPr>
          <p:cNvPr id="4" name="组合 3"/>
          <p:cNvGrpSpPr/>
          <p:nvPr/>
        </p:nvGrpSpPr>
        <p:grpSpPr>
          <a:xfrm>
            <a:off x="6744130" y="1876251"/>
            <a:ext cx="4468065" cy="1071630"/>
            <a:chOff x="6736921" y="2180774"/>
            <a:chExt cx="3301253" cy="1071630"/>
          </a:xfrm>
        </p:grpSpPr>
        <p:sp>
          <p:nvSpPr>
            <p:cNvPr id="5" name="TextBox 11"/>
            <p:cNvSpPr txBox="1"/>
            <p:nvPr>
              <p:custDataLst>
                <p:tags r:id="rId6"/>
              </p:custDataLst>
            </p:nvPr>
          </p:nvSpPr>
          <p:spPr>
            <a:xfrm>
              <a:off x="6736921" y="2649789"/>
              <a:ext cx="3301253" cy="602615"/>
            </a:xfrm>
            <a:prstGeom prst="rect">
              <a:avLst/>
            </a:prstGeom>
            <a:noFill/>
          </p:spPr>
          <p:txBody>
            <a:bodyPr wrap="square" lIns="0" tIns="0" rIns="0" bIns="0" rtlCol="0">
              <a:spAutoFit/>
              <a:scene3d>
                <a:camera prst="orthographicFront"/>
                <a:lightRig rig="threePt" dir="t"/>
              </a:scene3d>
              <a:sp3d contourW="12700"/>
            </a:bodyPr>
            <a:lstStyle/>
            <a:p>
              <a:pPr algn="just">
                <a:lnSpc>
                  <a:spcPct val="140000"/>
                </a:lnSpc>
              </a:pPr>
              <a:r>
                <a:rPr lang="zh-CN" altLang="en-US" sz="1400" dirty="0">
                  <a:latin typeface="思源黑体 CN Light" panose="020B0300000000000000" pitchFamily="34" charset="-122"/>
                  <a:ea typeface="思源黑体 CN Light" panose="020B0300000000000000" pitchFamily="34" charset="-122"/>
                  <a:sym typeface="+mn-ea"/>
                </a:rPr>
                <a:t>用户可以在投影仪或者计算机上进行演示也可以将演示文稿打印出来制作成胶片以便应用到更广泛的领域中</a:t>
              </a:r>
              <a:endParaRPr lang="zh-CN" altLang="en-US" sz="1400" kern="1200" noProof="0" dirty="0">
                <a:ln w="9525" cap="flat" cmpd="sng" algn="ctr">
                  <a:noFill/>
                  <a:prstDash val="solid"/>
                  <a:round/>
                  <a:headEnd type="none" w="med" len="med"/>
                  <a:tailEnd type="none" w="med" len="med"/>
                </a:ln>
                <a:solidFill>
                  <a:schemeClr val="tx1"/>
                </a:solidFill>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mn-lt"/>
              </a:endParaRPr>
            </a:p>
          </p:txBody>
        </p:sp>
        <p:sp>
          <p:nvSpPr>
            <p:cNvPr id="6" name="TextBox 11"/>
            <p:cNvSpPr txBox="1"/>
            <p:nvPr>
              <p:custDataLst>
                <p:tags r:id="rId7"/>
              </p:custDataLst>
            </p:nvPr>
          </p:nvSpPr>
          <p:spPr>
            <a:xfrm>
              <a:off x="6736921" y="2180774"/>
              <a:ext cx="2449035" cy="332105"/>
            </a:xfrm>
            <a:prstGeom prst="rect">
              <a:avLst/>
            </a:prstGeom>
            <a:noFill/>
          </p:spPr>
          <p:txBody>
            <a:bodyPr wrap="square" lIns="0" tIns="0" rIns="0" bIns="0" rtlCol="0">
              <a:spAutoFit/>
              <a:scene3d>
                <a:camera prst="orthographicFront"/>
                <a:lightRig rig="threePt" dir="t"/>
              </a:scene3d>
              <a:sp3d contourW="12700"/>
            </a:bodyPr>
            <a:lstStyle/>
            <a:p>
              <a:pPr algn="just">
                <a:lnSpc>
                  <a:spcPct val="120000"/>
                </a:lnSpc>
              </a:pPr>
              <a:r>
                <a:rPr lang="zh-CN" altLang="en-US" b="1" dirty="0">
                  <a:latin typeface="思源黑体 CN Bold" panose="020B0800000000000000" pitchFamily="34" charset="-122"/>
                  <a:ea typeface="思源黑体 CN Bold" panose="020B0800000000000000" pitchFamily="34" charset="-122"/>
                  <a:sym typeface="+mn-ea"/>
                </a:rPr>
                <a:t>输入标题文字</a:t>
              </a:r>
              <a:endParaRPr lang="zh-CN" altLang="en-US" b="1" kern="1200" cap="all" noProof="0" dirty="0">
                <a:ln w="9525" cap="flat" cmpd="sng" algn="ctr">
                  <a:noFill/>
                  <a:prstDash val="solid"/>
                  <a:round/>
                  <a:headEnd type="none" w="med" len="med"/>
                  <a:tailEnd type="none" w="med" len="med"/>
                </a:ln>
                <a:solidFill>
                  <a:schemeClr val="tx1"/>
                </a:solidFill>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mn-lt"/>
              </a:endParaRPr>
            </a:p>
          </p:txBody>
        </p:sp>
      </p:grpSp>
      <p:grpSp>
        <p:nvGrpSpPr>
          <p:cNvPr id="8" name="组合 7"/>
          <p:cNvGrpSpPr/>
          <p:nvPr/>
        </p:nvGrpSpPr>
        <p:grpSpPr>
          <a:xfrm>
            <a:off x="6744130" y="3229186"/>
            <a:ext cx="4468065" cy="1071462"/>
            <a:chOff x="6736921" y="2180774"/>
            <a:chExt cx="3301253" cy="1071847"/>
          </a:xfrm>
        </p:grpSpPr>
        <p:sp>
          <p:nvSpPr>
            <p:cNvPr id="9" name="TextBox 11"/>
            <p:cNvSpPr txBox="1"/>
            <p:nvPr>
              <p:custDataLst>
                <p:tags r:id="rId8"/>
              </p:custDataLst>
            </p:nvPr>
          </p:nvSpPr>
          <p:spPr>
            <a:xfrm>
              <a:off x="6736921" y="2649789"/>
              <a:ext cx="3301253" cy="602832"/>
            </a:xfrm>
            <a:prstGeom prst="rect">
              <a:avLst/>
            </a:prstGeom>
            <a:noFill/>
          </p:spPr>
          <p:txBody>
            <a:bodyPr wrap="square" lIns="0" tIns="0" rIns="0" bIns="0" rtlCol="0">
              <a:spAutoFit/>
              <a:scene3d>
                <a:camera prst="orthographicFront"/>
                <a:lightRig rig="threePt" dir="t"/>
              </a:scene3d>
              <a:sp3d contourW="12700"/>
            </a:bodyPr>
            <a:lstStyle/>
            <a:p>
              <a:pPr algn="just">
                <a:lnSpc>
                  <a:spcPct val="140000"/>
                </a:lnSpc>
              </a:pPr>
              <a:r>
                <a:rPr lang="zh-CN" altLang="en-US" sz="1400" dirty="0">
                  <a:latin typeface="思源黑体 CN Light" panose="020B0300000000000000" pitchFamily="34" charset="-122"/>
                  <a:ea typeface="思源黑体 CN Light" panose="020B0300000000000000" pitchFamily="34" charset="-122"/>
                  <a:sym typeface="+mn-ea"/>
                </a:rPr>
                <a:t>用户可以在投影仪或者计算机上进行演示也可以将演示文稿打印出来制作成胶片以便应用到更广泛的领域中</a:t>
              </a:r>
              <a:endParaRPr lang="zh-CN" altLang="en-US" sz="1400" kern="1200" noProof="0" dirty="0">
                <a:ln w="9525" cap="flat" cmpd="sng" algn="ctr">
                  <a:noFill/>
                  <a:prstDash val="solid"/>
                  <a:round/>
                  <a:headEnd type="none" w="med" len="med"/>
                  <a:tailEnd type="none" w="med" len="med"/>
                </a:ln>
                <a:solidFill>
                  <a:schemeClr val="tx1"/>
                </a:solidFill>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mn-lt"/>
              </a:endParaRPr>
            </a:p>
          </p:txBody>
        </p:sp>
        <p:sp>
          <p:nvSpPr>
            <p:cNvPr id="10" name="TextBox 11"/>
            <p:cNvSpPr txBox="1"/>
            <p:nvPr>
              <p:custDataLst>
                <p:tags r:id="rId9"/>
              </p:custDataLst>
            </p:nvPr>
          </p:nvSpPr>
          <p:spPr>
            <a:xfrm>
              <a:off x="6736921" y="2180774"/>
              <a:ext cx="2449035" cy="332224"/>
            </a:xfrm>
            <a:prstGeom prst="rect">
              <a:avLst/>
            </a:prstGeom>
            <a:noFill/>
          </p:spPr>
          <p:txBody>
            <a:bodyPr wrap="square" lIns="0" tIns="0" rIns="0" bIns="0" rtlCol="0">
              <a:spAutoFit/>
              <a:scene3d>
                <a:camera prst="orthographicFront"/>
                <a:lightRig rig="threePt" dir="t"/>
              </a:scene3d>
              <a:sp3d contourW="12700"/>
            </a:bodyPr>
            <a:lstStyle/>
            <a:p>
              <a:pPr algn="just">
                <a:lnSpc>
                  <a:spcPct val="120000"/>
                </a:lnSpc>
              </a:pPr>
              <a:r>
                <a:rPr lang="zh-CN" altLang="en-US" b="1" dirty="0">
                  <a:latin typeface="思源黑体 CN Bold" panose="020B0800000000000000" pitchFamily="34" charset="-122"/>
                  <a:ea typeface="思源黑体 CN Bold" panose="020B0800000000000000" pitchFamily="34" charset="-122"/>
                  <a:sym typeface="+mn-ea"/>
                </a:rPr>
                <a:t>输入标题文字</a:t>
              </a:r>
              <a:endParaRPr lang="zh-CN" altLang="en-US" b="1" kern="1200" cap="all" noProof="0" dirty="0">
                <a:ln w="9525" cap="flat" cmpd="sng" algn="ctr">
                  <a:noFill/>
                  <a:prstDash val="solid"/>
                  <a:round/>
                  <a:headEnd type="none" w="med" len="med"/>
                  <a:tailEnd type="none" w="med" len="med"/>
                </a:ln>
                <a:solidFill>
                  <a:schemeClr val="tx1"/>
                </a:solidFill>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mn-lt"/>
              </a:endParaRPr>
            </a:p>
          </p:txBody>
        </p:sp>
      </p:grpSp>
      <p:grpSp>
        <p:nvGrpSpPr>
          <p:cNvPr id="11" name="组合 10"/>
          <p:cNvGrpSpPr/>
          <p:nvPr/>
        </p:nvGrpSpPr>
        <p:grpSpPr>
          <a:xfrm>
            <a:off x="6744130" y="4581736"/>
            <a:ext cx="4468065" cy="1071462"/>
            <a:chOff x="6736921" y="2180774"/>
            <a:chExt cx="3301253" cy="1071847"/>
          </a:xfrm>
        </p:grpSpPr>
        <p:sp>
          <p:nvSpPr>
            <p:cNvPr id="12" name="TextBox 11"/>
            <p:cNvSpPr txBox="1"/>
            <p:nvPr>
              <p:custDataLst>
                <p:tags r:id="rId10"/>
              </p:custDataLst>
            </p:nvPr>
          </p:nvSpPr>
          <p:spPr>
            <a:xfrm>
              <a:off x="6736921" y="2649789"/>
              <a:ext cx="3301253" cy="602832"/>
            </a:xfrm>
            <a:prstGeom prst="rect">
              <a:avLst/>
            </a:prstGeom>
            <a:noFill/>
          </p:spPr>
          <p:txBody>
            <a:bodyPr wrap="square" lIns="0" tIns="0" rIns="0" bIns="0" rtlCol="0">
              <a:spAutoFit/>
              <a:scene3d>
                <a:camera prst="orthographicFront"/>
                <a:lightRig rig="threePt" dir="t"/>
              </a:scene3d>
              <a:sp3d contourW="12700"/>
            </a:bodyPr>
            <a:lstStyle/>
            <a:p>
              <a:pPr algn="just">
                <a:lnSpc>
                  <a:spcPct val="140000"/>
                </a:lnSpc>
              </a:pPr>
              <a:r>
                <a:rPr lang="zh-CN" altLang="en-US" sz="1400" dirty="0">
                  <a:latin typeface="思源黑体 CN Light" panose="020B0300000000000000" pitchFamily="34" charset="-122"/>
                  <a:ea typeface="思源黑体 CN Light" panose="020B0300000000000000" pitchFamily="34" charset="-122"/>
                  <a:sym typeface="+mn-ea"/>
                </a:rPr>
                <a:t>用户可以在投影仪或者计算机上进行演示也可以将演示文稿打印出来制作成胶片以便应用到更广泛的领域中</a:t>
              </a:r>
              <a:endParaRPr lang="zh-CN" altLang="en-US" sz="1400" kern="1200" noProof="0" dirty="0">
                <a:ln w="9525" cap="flat" cmpd="sng" algn="ctr">
                  <a:noFill/>
                  <a:prstDash val="solid"/>
                  <a:round/>
                  <a:headEnd type="none" w="med" len="med"/>
                  <a:tailEnd type="none" w="med" len="med"/>
                </a:ln>
                <a:solidFill>
                  <a:schemeClr val="tx1"/>
                </a:solidFill>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mn-lt"/>
              </a:endParaRPr>
            </a:p>
          </p:txBody>
        </p:sp>
        <p:sp>
          <p:nvSpPr>
            <p:cNvPr id="13" name="TextBox 11"/>
            <p:cNvSpPr txBox="1"/>
            <p:nvPr>
              <p:custDataLst>
                <p:tags r:id="rId11"/>
              </p:custDataLst>
            </p:nvPr>
          </p:nvSpPr>
          <p:spPr>
            <a:xfrm>
              <a:off x="6736921" y="2180774"/>
              <a:ext cx="2449035" cy="332224"/>
            </a:xfrm>
            <a:prstGeom prst="rect">
              <a:avLst/>
            </a:prstGeom>
            <a:noFill/>
          </p:spPr>
          <p:txBody>
            <a:bodyPr wrap="square" lIns="0" tIns="0" rIns="0" bIns="0" rtlCol="0">
              <a:spAutoFit/>
              <a:scene3d>
                <a:camera prst="orthographicFront"/>
                <a:lightRig rig="threePt" dir="t"/>
              </a:scene3d>
              <a:sp3d contourW="12700"/>
            </a:bodyPr>
            <a:lstStyle/>
            <a:p>
              <a:pPr algn="just">
                <a:lnSpc>
                  <a:spcPct val="120000"/>
                </a:lnSpc>
              </a:pPr>
              <a:r>
                <a:rPr lang="zh-CN" altLang="en-US" b="1" dirty="0">
                  <a:latin typeface="思源黑体 CN Bold" panose="020B0800000000000000" pitchFamily="34" charset="-122"/>
                  <a:ea typeface="思源黑体 CN Bold" panose="020B0800000000000000" pitchFamily="34" charset="-122"/>
                  <a:sym typeface="+mn-ea"/>
                </a:rPr>
                <a:t>输入标题文字</a:t>
              </a:r>
              <a:endParaRPr lang="zh-CN" altLang="en-US" b="1" kern="1200" cap="all" noProof="0" dirty="0">
                <a:ln w="9525" cap="flat" cmpd="sng" algn="ctr">
                  <a:noFill/>
                  <a:prstDash val="solid"/>
                  <a:round/>
                  <a:headEnd type="none" w="med" len="med"/>
                  <a:tailEnd type="none" w="med" len="med"/>
                </a:ln>
                <a:solidFill>
                  <a:schemeClr val="tx1"/>
                </a:solidFill>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28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1.3</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31" name="组合 30"/>
          <p:cNvGrpSpPr/>
          <p:nvPr/>
        </p:nvGrpSpPr>
        <p:grpSpPr>
          <a:xfrm>
            <a:off x="982041" y="1762275"/>
            <a:ext cx="2796313" cy="4350607"/>
            <a:chOff x="885789" y="1477327"/>
            <a:chExt cx="2796313" cy="4350607"/>
          </a:xfrm>
        </p:grpSpPr>
        <p:sp>
          <p:nvSpPr>
            <p:cNvPr id="30" name="圆角矩形 3"/>
            <p:cNvSpPr/>
            <p:nvPr>
              <p:custDataLst>
                <p:tags r:id="rId4"/>
              </p:custDataLst>
            </p:nvPr>
          </p:nvSpPr>
          <p:spPr>
            <a:xfrm>
              <a:off x="885789" y="2181129"/>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29" name="组合 28"/>
            <p:cNvGrpSpPr/>
            <p:nvPr/>
          </p:nvGrpSpPr>
          <p:grpSpPr>
            <a:xfrm>
              <a:off x="1164468" y="1477327"/>
              <a:ext cx="2091434" cy="4134449"/>
              <a:chOff x="960447" y="1802180"/>
              <a:chExt cx="2091434" cy="4134449"/>
            </a:xfrm>
          </p:grpSpPr>
          <p:grpSp>
            <p:nvGrpSpPr>
              <p:cNvPr id="8" name="组合 7"/>
              <p:cNvGrpSpPr/>
              <p:nvPr/>
            </p:nvGrpSpPr>
            <p:grpSpPr>
              <a:xfrm>
                <a:off x="1013020" y="1802180"/>
                <a:ext cx="2038861" cy="4134449"/>
                <a:chOff x="1267980" y="1580323"/>
                <a:chExt cx="2038861" cy="4134449"/>
              </a:xfrm>
            </p:grpSpPr>
            <p:sp>
              <p:nvSpPr>
                <p:cNvPr id="6" name="椭圆 5"/>
                <p:cNvSpPr/>
                <p:nvPr/>
              </p:nvSpPr>
              <p:spPr>
                <a:xfrm>
                  <a:off x="1267980" y="1580323"/>
                  <a:ext cx="2038861" cy="2038861"/>
                </a:xfrm>
                <a:prstGeom prst="ellipse">
                  <a:avLst/>
                </a:prstGeom>
                <a:solidFill>
                  <a:srgbClr val="EC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5" name="组合 4"/>
                <p:cNvGrpSpPr/>
                <p:nvPr/>
              </p:nvGrpSpPr>
              <p:grpSpPr>
                <a:xfrm>
                  <a:off x="1362932" y="3263324"/>
                  <a:ext cx="1943909" cy="2451448"/>
                  <a:chOff x="1235359" y="3660366"/>
                  <a:chExt cx="1943909" cy="2451448"/>
                </a:xfrm>
              </p:grpSpPr>
              <p:sp>
                <p:nvSpPr>
                  <p:cNvPr id="2" name="Rectangle 30"/>
                  <p:cNvSpPr/>
                  <p:nvPr>
                    <p:custDataLst>
                      <p:tags r:id="rId5"/>
                    </p:custDataLst>
                  </p:nvPr>
                </p:nvSpPr>
                <p:spPr>
                  <a:xfrm>
                    <a:off x="1382882" y="3660366"/>
                    <a:ext cx="1648861" cy="519351"/>
                  </a:xfrm>
                  <a:prstGeom prst="roundRect">
                    <a:avLst>
                      <a:gd name="adj" fmla="val 50000"/>
                    </a:avLst>
                  </a:prstGeom>
                  <a:solidFill>
                    <a:schemeClr val="accent1"/>
                  </a:solidFill>
                </p:spPr>
                <p:txBody>
                  <a:bodyPr wrap="square">
                    <a:spAutoFit/>
                  </a:bodyPr>
                  <a:lstStyle/>
                  <a:p>
                    <a:pPr algn="ctr">
                      <a:lnSpc>
                        <a:spcPct val="100000"/>
                      </a:lnSpc>
                    </a:pPr>
                    <a:r>
                      <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添加标题</a:t>
                    </a:r>
                    <a:endParaRPr lang="zh-CN" altLang="en-US"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 name="Rectangle 29"/>
                  <p:cNvSpPr/>
                  <p:nvPr>
                    <p:custDataLst>
                      <p:tags r:id="rId6"/>
                    </p:custDataLst>
                  </p:nvPr>
                </p:nvSpPr>
                <p:spPr>
                  <a:xfrm>
                    <a:off x="1235359" y="4343208"/>
                    <a:ext cx="1943909" cy="1768606"/>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a:p>
                    <a:pPr algn="ctr">
                      <a:lnSpc>
                        <a:spcPct val="130000"/>
                      </a:lnSpc>
                    </a:pP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grpSp>
          </p:grpSp>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0447" y="2030937"/>
                <a:ext cx="1943909" cy="1343173"/>
              </a:xfrm>
              <a:prstGeom prst="rect">
                <a:avLst/>
              </a:prstGeom>
            </p:spPr>
          </p:pic>
        </p:grpSp>
      </p:grpSp>
      <p:grpSp>
        <p:nvGrpSpPr>
          <p:cNvPr id="32" name="组合 31"/>
          <p:cNvGrpSpPr/>
          <p:nvPr/>
        </p:nvGrpSpPr>
        <p:grpSpPr>
          <a:xfrm>
            <a:off x="4697845" y="1158901"/>
            <a:ext cx="2796313" cy="4350607"/>
            <a:chOff x="885789" y="1477327"/>
            <a:chExt cx="2796313" cy="4350607"/>
          </a:xfrm>
        </p:grpSpPr>
        <p:sp>
          <p:nvSpPr>
            <p:cNvPr id="33" name="圆角矩形 3"/>
            <p:cNvSpPr/>
            <p:nvPr>
              <p:custDataLst>
                <p:tags r:id="rId8"/>
              </p:custDataLst>
            </p:nvPr>
          </p:nvSpPr>
          <p:spPr>
            <a:xfrm>
              <a:off x="885789" y="2181129"/>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34" name="组合 33"/>
            <p:cNvGrpSpPr/>
            <p:nvPr/>
          </p:nvGrpSpPr>
          <p:grpSpPr>
            <a:xfrm>
              <a:off x="1164468" y="1477327"/>
              <a:ext cx="2091434" cy="4134449"/>
              <a:chOff x="960447" y="1802180"/>
              <a:chExt cx="2091434" cy="4134449"/>
            </a:xfrm>
          </p:grpSpPr>
          <p:grpSp>
            <p:nvGrpSpPr>
              <p:cNvPr id="35" name="组合 34"/>
              <p:cNvGrpSpPr/>
              <p:nvPr/>
            </p:nvGrpSpPr>
            <p:grpSpPr>
              <a:xfrm>
                <a:off x="1013020" y="1802180"/>
                <a:ext cx="2038861" cy="4134449"/>
                <a:chOff x="1267980" y="1580323"/>
                <a:chExt cx="2038861" cy="4134449"/>
              </a:xfrm>
            </p:grpSpPr>
            <p:sp>
              <p:nvSpPr>
                <p:cNvPr id="37" name="椭圆 36"/>
                <p:cNvSpPr/>
                <p:nvPr/>
              </p:nvSpPr>
              <p:spPr>
                <a:xfrm>
                  <a:off x="1267980" y="1580323"/>
                  <a:ext cx="2038861" cy="2038861"/>
                </a:xfrm>
                <a:prstGeom prst="ellipse">
                  <a:avLst/>
                </a:prstGeom>
                <a:solidFill>
                  <a:srgbClr val="EC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38" name="组合 37"/>
                <p:cNvGrpSpPr/>
                <p:nvPr/>
              </p:nvGrpSpPr>
              <p:grpSpPr>
                <a:xfrm>
                  <a:off x="1362932" y="3263324"/>
                  <a:ext cx="1943909" cy="2451448"/>
                  <a:chOff x="1235359" y="3660366"/>
                  <a:chExt cx="1943909" cy="2451448"/>
                </a:xfrm>
              </p:grpSpPr>
              <p:sp>
                <p:nvSpPr>
                  <p:cNvPr id="39" name="Rectangle 30"/>
                  <p:cNvSpPr/>
                  <p:nvPr>
                    <p:custDataLst>
                      <p:tags r:id="rId9"/>
                    </p:custDataLst>
                  </p:nvPr>
                </p:nvSpPr>
                <p:spPr>
                  <a:xfrm>
                    <a:off x="1382882" y="3660366"/>
                    <a:ext cx="1648861" cy="519351"/>
                  </a:xfrm>
                  <a:prstGeom prst="roundRect">
                    <a:avLst>
                      <a:gd name="adj" fmla="val 50000"/>
                    </a:avLst>
                  </a:prstGeom>
                  <a:solidFill>
                    <a:schemeClr val="accent1"/>
                  </a:solidFill>
                </p:spPr>
                <p:txBody>
                  <a:bodyPr wrap="square">
                    <a:spAutoFit/>
                  </a:bodyPr>
                  <a:lstStyle/>
                  <a:p>
                    <a:pPr algn="ctr">
                      <a:lnSpc>
                        <a:spcPct val="100000"/>
                      </a:lnSpc>
                    </a:pPr>
                    <a:r>
                      <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添加标题</a:t>
                    </a:r>
                    <a:endParaRPr lang="zh-CN" altLang="en-US"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0" name="Rectangle 29"/>
                  <p:cNvSpPr/>
                  <p:nvPr>
                    <p:custDataLst>
                      <p:tags r:id="rId10"/>
                    </p:custDataLst>
                  </p:nvPr>
                </p:nvSpPr>
                <p:spPr>
                  <a:xfrm>
                    <a:off x="1235359" y="4343208"/>
                    <a:ext cx="1943909" cy="1768606"/>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a:p>
                    <a:pPr algn="ctr">
                      <a:lnSpc>
                        <a:spcPct val="130000"/>
                      </a:lnSpc>
                    </a:pP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grpSp>
          </p:grpSp>
          <p:pic>
            <p:nvPicPr>
              <p:cNvPr id="36" name="图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0447" y="2030937"/>
                <a:ext cx="1943909" cy="1343173"/>
              </a:xfrm>
              <a:prstGeom prst="rect">
                <a:avLst/>
              </a:prstGeom>
            </p:spPr>
          </p:pic>
        </p:grpSp>
      </p:grpSp>
      <p:grpSp>
        <p:nvGrpSpPr>
          <p:cNvPr id="41" name="组合 40"/>
          <p:cNvGrpSpPr/>
          <p:nvPr/>
        </p:nvGrpSpPr>
        <p:grpSpPr>
          <a:xfrm>
            <a:off x="8413648" y="1762275"/>
            <a:ext cx="2796313" cy="4350607"/>
            <a:chOff x="885789" y="1477327"/>
            <a:chExt cx="2796313" cy="4350607"/>
          </a:xfrm>
        </p:grpSpPr>
        <p:sp>
          <p:nvSpPr>
            <p:cNvPr id="42" name="圆角矩形 3"/>
            <p:cNvSpPr/>
            <p:nvPr>
              <p:custDataLst>
                <p:tags r:id="rId11"/>
              </p:custDataLst>
            </p:nvPr>
          </p:nvSpPr>
          <p:spPr>
            <a:xfrm>
              <a:off x="885789" y="2181129"/>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43" name="组合 42"/>
            <p:cNvGrpSpPr/>
            <p:nvPr/>
          </p:nvGrpSpPr>
          <p:grpSpPr>
            <a:xfrm>
              <a:off x="1164468" y="1477327"/>
              <a:ext cx="2091434" cy="4134449"/>
              <a:chOff x="960447" y="1802180"/>
              <a:chExt cx="2091434" cy="4134449"/>
            </a:xfrm>
          </p:grpSpPr>
          <p:grpSp>
            <p:nvGrpSpPr>
              <p:cNvPr id="44" name="组合 43"/>
              <p:cNvGrpSpPr/>
              <p:nvPr/>
            </p:nvGrpSpPr>
            <p:grpSpPr>
              <a:xfrm>
                <a:off x="1013020" y="1802180"/>
                <a:ext cx="2038861" cy="4134449"/>
                <a:chOff x="1267980" y="1580323"/>
                <a:chExt cx="2038861" cy="4134449"/>
              </a:xfrm>
            </p:grpSpPr>
            <p:sp>
              <p:nvSpPr>
                <p:cNvPr id="46" name="椭圆 45"/>
                <p:cNvSpPr/>
                <p:nvPr/>
              </p:nvSpPr>
              <p:spPr>
                <a:xfrm>
                  <a:off x="1267980" y="1580323"/>
                  <a:ext cx="2038861" cy="2038861"/>
                </a:xfrm>
                <a:prstGeom prst="ellipse">
                  <a:avLst/>
                </a:prstGeom>
                <a:solidFill>
                  <a:srgbClr val="EC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47" name="组合 46"/>
                <p:cNvGrpSpPr/>
                <p:nvPr/>
              </p:nvGrpSpPr>
              <p:grpSpPr>
                <a:xfrm>
                  <a:off x="1362932" y="3263324"/>
                  <a:ext cx="1943909" cy="2451448"/>
                  <a:chOff x="1235359" y="3660366"/>
                  <a:chExt cx="1943909" cy="2451448"/>
                </a:xfrm>
              </p:grpSpPr>
              <p:sp>
                <p:nvSpPr>
                  <p:cNvPr id="48" name="Rectangle 30"/>
                  <p:cNvSpPr/>
                  <p:nvPr>
                    <p:custDataLst>
                      <p:tags r:id="rId12"/>
                    </p:custDataLst>
                  </p:nvPr>
                </p:nvSpPr>
                <p:spPr>
                  <a:xfrm>
                    <a:off x="1382882" y="3660366"/>
                    <a:ext cx="1648861" cy="519351"/>
                  </a:xfrm>
                  <a:prstGeom prst="roundRect">
                    <a:avLst>
                      <a:gd name="adj" fmla="val 50000"/>
                    </a:avLst>
                  </a:prstGeom>
                  <a:solidFill>
                    <a:schemeClr val="accent1"/>
                  </a:solidFill>
                </p:spPr>
                <p:txBody>
                  <a:bodyPr wrap="square">
                    <a:spAutoFit/>
                  </a:bodyPr>
                  <a:lstStyle/>
                  <a:p>
                    <a:pPr algn="ctr">
                      <a:lnSpc>
                        <a:spcPct val="100000"/>
                      </a:lnSpc>
                    </a:pPr>
                    <a:r>
                      <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添加标题</a:t>
                    </a:r>
                    <a:endParaRPr lang="zh-CN" altLang="en-US"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9" name="Rectangle 29"/>
                  <p:cNvSpPr/>
                  <p:nvPr>
                    <p:custDataLst>
                      <p:tags r:id="rId13"/>
                    </p:custDataLst>
                  </p:nvPr>
                </p:nvSpPr>
                <p:spPr>
                  <a:xfrm>
                    <a:off x="1235359" y="4343208"/>
                    <a:ext cx="1943909" cy="1768606"/>
                  </a:xfrm>
                  <a:prstGeom prst="rect">
                    <a:avLst/>
                  </a:prstGeom>
                </p:spPr>
                <p:txBody>
                  <a:bodyPr wrap="square">
                    <a:spAutoFit/>
                  </a:bodyPr>
                  <a:lstStyle/>
                  <a:p>
                    <a:pPr algn="ctr">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a:t>
                    </a: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a:p>
                    <a:pPr algn="ctr">
                      <a:lnSpc>
                        <a:spcPct val="130000"/>
                      </a:lnSpc>
                    </a:pPr>
                    <a:endPar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grpSp>
          </p:grpSp>
          <p:pic>
            <p:nvPicPr>
              <p:cNvPr id="45" name="图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0447" y="2030937"/>
                <a:ext cx="1943909" cy="1343173"/>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28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1.4</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635" y="1948180"/>
            <a:ext cx="12191365" cy="3383280"/>
            <a:chOff x="1" y="3068"/>
            <a:chExt cx="19199" cy="5328"/>
          </a:xfrm>
          <a:solidFill>
            <a:schemeClr val="accent1"/>
          </a:solidFill>
        </p:grpSpPr>
        <p:grpSp>
          <p:nvGrpSpPr>
            <p:cNvPr id="4" name="组合 3"/>
            <p:cNvGrpSpPr/>
            <p:nvPr/>
          </p:nvGrpSpPr>
          <p:grpSpPr>
            <a:xfrm>
              <a:off x="1" y="3068"/>
              <a:ext cx="19199" cy="5328"/>
              <a:chOff x="1" y="3068"/>
              <a:chExt cx="19199" cy="5328"/>
            </a:xfrm>
            <a:grpFill/>
          </p:grpSpPr>
          <p:sp>
            <p:nvSpPr>
              <p:cNvPr id="12" name="矩形 11"/>
              <p:cNvSpPr/>
              <p:nvPr>
                <p:custDataLst>
                  <p:tags r:id="rId4"/>
                </p:custDataLst>
              </p:nvPr>
            </p:nvSpPr>
            <p:spPr>
              <a:xfrm>
                <a:off x="1" y="3068"/>
                <a:ext cx="19199" cy="532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mn-ea"/>
                  <a:sym typeface="+mn-lt"/>
                </a:endParaRPr>
              </a:p>
            </p:txBody>
          </p:sp>
          <p:pic>
            <p:nvPicPr>
              <p:cNvPr id="13" name="图片 12"/>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a:xfrm flipH="1">
                <a:off x="335" y="3369"/>
                <a:ext cx="7458" cy="4725"/>
              </a:xfrm>
              <a:prstGeom prst="roundRect">
                <a:avLst>
                  <a:gd name="adj" fmla="val 3434"/>
                </a:avLst>
              </a:prstGeom>
              <a:grp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5" name="组合 4"/>
            <p:cNvGrpSpPr/>
            <p:nvPr/>
          </p:nvGrpSpPr>
          <p:grpSpPr>
            <a:xfrm>
              <a:off x="8900" y="3726"/>
              <a:ext cx="9427" cy="3716"/>
              <a:chOff x="8900" y="3778"/>
              <a:chExt cx="9427" cy="3716"/>
            </a:xfrm>
            <a:grpFill/>
          </p:grpSpPr>
          <p:grpSp>
            <p:nvGrpSpPr>
              <p:cNvPr id="6" name="组合 5"/>
              <p:cNvGrpSpPr/>
              <p:nvPr/>
            </p:nvGrpSpPr>
            <p:grpSpPr>
              <a:xfrm>
                <a:off x="8900" y="3778"/>
                <a:ext cx="9427" cy="2142"/>
                <a:chOff x="8900" y="3778"/>
                <a:chExt cx="9427" cy="2142"/>
              </a:xfrm>
              <a:grpFill/>
            </p:grpSpPr>
            <p:sp>
              <p:nvSpPr>
                <p:cNvPr id="10" name="TextBox 74"/>
                <p:cNvSpPr txBox="1"/>
                <p:nvPr>
                  <p:custDataLst>
                    <p:tags r:id="rId7"/>
                  </p:custDataLst>
                </p:nvPr>
              </p:nvSpPr>
              <p:spPr>
                <a:xfrm>
                  <a:off x="8900" y="4442"/>
                  <a:ext cx="9427" cy="1478"/>
                </a:xfrm>
                <a:prstGeom prst="rect">
                  <a:avLst/>
                </a:prstGeom>
                <a:grpFill/>
              </p:spPr>
              <p:txBody>
                <a:bodyPr wrap="square" rtlCol="0">
                  <a:noAutofit/>
                </a:bodyPr>
                <a:lstStyle/>
                <a:p>
                  <a:pPr algn="l">
                    <a:lnSpc>
                      <a:spcPct val="130000"/>
                    </a:lnSpc>
                  </a:pPr>
                  <a:r>
                    <a:rPr lang="zh-CN" altLang="en-US" sz="1400" dirty="0">
                      <a:solidFill>
                        <a:schemeClr val="bg1"/>
                      </a:solidFill>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您的内容打在这里，或者通过您的内容打在这里您的内容打在这里，或者通过您的内容打在这里您的内容打在这里，或者通过您的内容打在这里</a:t>
                  </a:r>
                  <a:endParaRPr lang="zh-CN" altLang="en-US" sz="1400" dirty="0">
                    <a:solidFill>
                      <a:schemeClr val="bg1"/>
                    </a:solidFill>
                    <a:latin typeface="思源黑体 CN Light" panose="020B0300000000000000" pitchFamily="34" charset="-122"/>
                    <a:ea typeface="思源黑体 CN Light" panose="020B0300000000000000" pitchFamily="34" charset="-122"/>
                    <a:cs typeface="+mn-ea"/>
                    <a:sym typeface="+mn-ea"/>
                  </a:endParaRPr>
                </a:p>
                <a:p>
                  <a:pPr algn="l">
                    <a:lnSpc>
                      <a:spcPct val="130000"/>
                    </a:lnSpc>
                  </a:pPr>
                  <a:r>
                    <a:rPr lang="zh-CN" altLang="en-US" sz="1400" dirty="0">
                      <a:solidFill>
                        <a:schemeClr val="bg1"/>
                      </a:solidFill>
                      <a:latin typeface="思源黑体 CN Light" panose="020B0300000000000000" pitchFamily="34" charset="-122"/>
                      <a:ea typeface="思源黑体 CN Light" panose="020B0300000000000000" pitchFamily="34" charset="-122"/>
                      <a:sym typeface="+mn-ea"/>
                    </a:rPr>
                    <a:t>您的内容打在这里，或者通过您的内容打在这里</a:t>
                  </a:r>
                  <a:endParaRPr lang="zh-CN" altLang="en-US" sz="1400" dirty="0">
                    <a:solidFill>
                      <a:schemeClr val="bg1"/>
                    </a:solidFill>
                    <a:latin typeface="思源黑体 CN Light" panose="020B0300000000000000" pitchFamily="34" charset="-122"/>
                    <a:ea typeface="思源黑体 CN Light" panose="020B0300000000000000" pitchFamily="34" charset="-122"/>
                    <a:cs typeface="+mn-ea"/>
                    <a:sym typeface="+mn-ea"/>
                  </a:endParaRPr>
                </a:p>
                <a:p>
                  <a:pPr algn="l">
                    <a:lnSpc>
                      <a:spcPct val="130000"/>
                    </a:lnSpc>
                  </a:pPr>
                  <a:endParaRPr lang="zh-CN" altLang="en-US" sz="1400" dirty="0">
                    <a:solidFill>
                      <a:schemeClr val="bg1"/>
                    </a:solidFill>
                    <a:latin typeface="思源黑体 CN Light" panose="020B0300000000000000" pitchFamily="34" charset="-122"/>
                    <a:ea typeface="思源黑体 CN Light" panose="020B0300000000000000" pitchFamily="34" charset="-122"/>
                    <a:cs typeface="+mn-ea"/>
                    <a:sym typeface="+mn-ea"/>
                  </a:endParaRPr>
                </a:p>
                <a:p>
                  <a:pPr algn="l">
                    <a:lnSpc>
                      <a:spcPct val="130000"/>
                    </a:lnSpc>
                  </a:pPr>
                  <a:endParaRPr lang="zh-CN" altLang="en-US" sz="1400" dirty="0">
                    <a:solidFill>
                      <a:schemeClr val="bg1"/>
                    </a:solidFill>
                    <a:latin typeface="思源黑体 CN Light" panose="020B0300000000000000" pitchFamily="34" charset="-122"/>
                    <a:ea typeface="思源黑体 CN Light" panose="020B0300000000000000" pitchFamily="34" charset="-122"/>
                    <a:cs typeface="+mn-ea"/>
                    <a:sym typeface="+mn-ea"/>
                  </a:endParaRPr>
                </a:p>
              </p:txBody>
            </p:sp>
            <p:sp>
              <p:nvSpPr>
                <p:cNvPr id="11" name="TextBox 1"/>
                <p:cNvSpPr txBox="1"/>
                <p:nvPr>
                  <p:custDataLst>
                    <p:tags r:id="rId8"/>
                  </p:custDataLst>
                </p:nvPr>
              </p:nvSpPr>
              <p:spPr>
                <a:xfrm>
                  <a:off x="8900" y="3778"/>
                  <a:ext cx="8081" cy="535"/>
                </a:xfrm>
                <a:prstGeom prst="rect">
                  <a:avLst/>
                </a:prstGeom>
                <a:grpFill/>
              </p:spPr>
              <p:txBody>
                <a:bodyPr wrap="square" rtlCol="0">
                  <a:spAutoFit/>
                </a:bodyPr>
                <a:lstStyle/>
                <a:p>
                  <a:pPr algn="l">
                    <a:lnSpc>
                      <a:spcPct val="90000"/>
                    </a:lnSpc>
                  </a:pPr>
                  <a:r>
                    <a:rPr lang="zh-CN" altLang="en-US" dirty="0">
                      <a:solidFill>
                        <a:schemeClr val="bg1"/>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添加标题</a:t>
                  </a:r>
                  <a:endParaRPr lang="zh-CN" altLang="en-US" sz="1800" b="1" dirty="0">
                    <a:solidFill>
                      <a:schemeClr val="bg1"/>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sp>
            <p:nvSpPr>
              <p:cNvPr id="8" name="TextBox 74"/>
              <p:cNvSpPr txBox="1"/>
              <p:nvPr>
                <p:custDataLst>
                  <p:tags r:id="rId9"/>
                </p:custDataLst>
              </p:nvPr>
            </p:nvSpPr>
            <p:spPr>
              <a:xfrm>
                <a:off x="8900" y="6492"/>
                <a:ext cx="9427" cy="1002"/>
              </a:xfrm>
              <a:prstGeom prst="rect">
                <a:avLst/>
              </a:prstGeom>
              <a:grpFill/>
            </p:spPr>
            <p:txBody>
              <a:bodyPr wrap="square" rtlCol="0">
                <a:noAutofit/>
              </a:bodyPr>
              <a:lstStyle/>
              <a:p>
                <a:pPr algn="l">
                  <a:lnSpc>
                    <a:spcPct val="130000"/>
                  </a:lnSpc>
                </a:pPr>
                <a:r>
                  <a:rPr lang="zh-CN" altLang="en-US" sz="1400" dirty="0">
                    <a:solidFill>
                      <a:schemeClr val="bg1"/>
                    </a:solidFill>
                    <a:latin typeface="思源黑体 CN Light" panose="020B0300000000000000" pitchFamily="34" charset="-122"/>
                    <a:ea typeface="思源黑体 CN Light" panose="020B0300000000000000" pitchFamily="34" charset="-122"/>
                    <a:sym typeface="+mn-ea"/>
                  </a:rPr>
                  <a:t>您的内容打在这里，或者通过您的内容打在这里您的内容打在这里，或者通过您的内容打在这里您的内容打在这里，或者通过您的内容打在这里</a:t>
                </a:r>
                <a:endParaRPr lang="zh-CN" altLang="en-US" sz="1400" dirty="0">
                  <a:solidFill>
                    <a:schemeClr val="bg1"/>
                  </a:solidFill>
                  <a:latin typeface="思源黑体 CN Light" panose="020B0300000000000000" pitchFamily="34" charset="-122"/>
                  <a:ea typeface="思源黑体 CN Light" panose="020B0300000000000000" pitchFamily="34" charset="-122"/>
                  <a:cs typeface="+mn-ea"/>
                  <a:sym typeface="+mn-ea"/>
                </a:endParaRPr>
              </a:p>
              <a:p>
                <a:pPr algn="l">
                  <a:lnSpc>
                    <a:spcPct val="130000"/>
                  </a:lnSpc>
                </a:pPr>
                <a:endParaRPr sz="1400"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cxnSp>
            <p:nvCxnSpPr>
              <p:cNvPr id="9" name="直接连接符 8"/>
              <p:cNvCxnSpPr/>
              <p:nvPr>
                <p:custDataLst>
                  <p:tags r:id="rId10"/>
                </p:custDataLst>
              </p:nvPr>
            </p:nvCxnSpPr>
            <p:spPr>
              <a:xfrm>
                <a:off x="9115" y="6196"/>
                <a:ext cx="8809" cy="0"/>
              </a:xfrm>
              <a:prstGeom prst="line">
                <a:avLst/>
              </a:prstGeom>
              <a:grpFill/>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 y="-10608"/>
            <a:ext cx="2622882" cy="2026031"/>
          </a:xfrm>
          <a:custGeom>
            <a:avLst/>
            <a:gdLst>
              <a:gd name="connsiteX0" fmla="*/ 0 w 2622882"/>
              <a:gd name="connsiteY0" fmla="*/ 0 h 2026031"/>
              <a:gd name="connsiteX1" fmla="*/ 2617480 w 2622882"/>
              <a:gd name="connsiteY1" fmla="*/ 0 h 2026031"/>
              <a:gd name="connsiteX2" fmla="*/ 2622882 w 2622882"/>
              <a:gd name="connsiteY2" fmla="*/ 106994 h 2026031"/>
              <a:gd name="connsiteX3" fmla="*/ 703845 w 2622882"/>
              <a:gd name="connsiteY3" fmla="*/ 2026031 h 2026031"/>
              <a:gd name="connsiteX4" fmla="*/ 133182 w 2622882"/>
              <a:gd name="connsiteY4" fmla="*/ 1939755 h 2026031"/>
              <a:gd name="connsiteX5" fmla="*/ 0 w 2622882"/>
              <a:gd name="connsiteY5" fmla="*/ 1891010 h 20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882" h="2026031">
                <a:moveTo>
                  <a:pt x="0" y="0"/>
                </a:moveTo>
                <a:lnTo>
                  <a:pt x="2617480" y="0"/>
                </a:lnTo>
                <a:lnTo>
                  <a:pt x="2622882" y="106994"/>
                </a:lnTo>
                <a:cubicBezTo>
                  <a:pt x="2622882" y="1166849"/>
                  <a:pt x="1763700" y="2026031"/>
                  <a:pt x="703845" y="2026031"/>
                </a:cubicBezTo>
                <a:cubicBezTo>
                  <a:pt x="505123" y="2026031"/>
                  <a:pt x="313455" y="1995826"/>
                  <a:pt x="133182" y="1939755"/>
                </a:cubicBezTo>
                <a:lnTo>
                  <a:pt x="0" y="18910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 name="任意多边形: 形状 2"/>
          <p:cNvSpPr/>
          <p:nvPr/>
        </p:nvSpPr>
        <p:spPr>
          <a:xfrm>
            <a:off x="9410700" y="-10609"/>
            <a:ext cx="2819024" cy="2824126"/>
          </a:xfrm>
          <a:custGeom>
            <a:avLst/>
            <a:gdLst>
              <a:gd name="connsiteX0" fmla="*/ 226975 w 2819024"/>
              <a:gd name="connsiteY0" fmla="*/ 0 h 2824126"/>
              <a:gd name="connsiteX1" fmla="*/ 2819024 w 2819024"/>
              <a:gd name="connsiteY1" fmla="*/ 0 h 2824126"/>
              <a:gd name="connsiteX2" fmla="*/ 2819024 w 2819024"/>
              <a:gd name="connsiteY2" fmla="*/ 2599610 h 2824126"/>
              <a:gd name="connsiteX3" fmla="*/ 2666013 w 2819024"/>
              <a:gd name="connsiteY3" fmla="*/ 2673319 h 2824126"/>
              <a:gd name="connsiteX4" fmla="*/ 1919037 w 2819024"/>
              <a:gd name="connsiteY4" fmla="*/ 2824126 h 2824126"/>
              <a:gd name="connsiteX5" fmla="*/ 0 w 2819024"/>
              <a:gd name="connsiteY5" fmla="*/ 905089 h 2824126"/>
              <a:gd name="connsiteX6" fmla="*/ 150808 w 2819024"/>
              <a:gd name="connsiteY6" fmla="*/ 158113 h 282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024" h="2824126">
                <a:moveTo>
                  <a:pt x="226975" y="0"/>
                </a:moveTo>
                <a:lnTo>
                  <a:pt x="2819024" y="0"/>
                </a:lnTo>
                <a:lnTo>
                  <a:pt x="2819024" y="2599610"/>
                </a:lnTo>
                <a:lnTo>
                  <a:pt x="2666013" y="2673319"/>
                </a:lnTo>
                <a:cubicBezTo>
                  <a:pt x="2436423" y="2770427"/>
                  <a:pt x="2184001" y="2824126"/>
                  <a:pt x="1919037" y="2824126"/>
                </a:cubicBezTo>
                <a:cubicBezTo>
                  <a:pt x="859182" y="2824126"/>
                  <a:pt x="0" y="1964944"/>
                  <a:pt x="0" y="905089"/>
                </a:cubicBezTo>
                <a:cubicBezTo>
                  <a:pt x="0" y="640125"/>
                  <a:pt x="53699" y="387704"/>
                  <a:pt x="150808" y="158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矩形: 圆角 3"/>
          <p:cNvSpPr/>
          <p:nvPr/>
        </p:nvSpPr>
        <p:spPr>
          <a:xfrm>
            <a:off x="522472" y="946551"/>
            <a:ext cx="11147056" cy="4964899"/>
          </a:xfrm>
          <a:prstGeom prst="roundRect">
            <a:avLst>
              <a:gd name="adj" fmla="val 50000"/>
            </a:avLst>
          </a:prstGeom>
          <a:solidFill>
            <a:srgbClr val="FFFFFF"/>
          </a:solidFill>
          <a:ln>
            <a:noFill/>
          </a:ln>
          <a:effectLst>
            <a:outerShdw blurRad="482600" dist="38100" dir="5400000" algn="t" rotWithShape="0">
              <a:srgbClr val="598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272896" y="1561922"/>
            <a:ext cx="3935144" cy="3734156"/>
          </a:xfrm>
          <a:prstGeom prst="rect">
            <a:avLst/>
          </a:prstGeom>
        </p:spPr>
      </p:pic>
      <p:sp>
        <p:nvSpPr>
          <p:cNvPr id="6" name="任意多边形: 形状 5"/>
          <p:cNvSpPr/>
          <p:nvPr/>
        </p:nvSpPr>
        <p:spPr>
          <a:xfrm>
            <a:off x="2" y="5416349"/>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任意多边形: 形状 6"/>
          <p:cNvSpPr/>
          <p:nvPr/>
        </p:nvSpPr>
        <p:spPr>
          <a:xfrm flipH="1">
            <a:off x="10327364" y="5385655"/>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gradFill>
            <a:gsLst>
              <a:gs pos="0">
                <a:srgbClr val="7D9FFF">
                  <a:alpha val="41000"/>
                </a:srgbClr>
              </a:gs>
              <a:gs pos="100000">
                <a:srgbClr val="5985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10" name="组合 9"/>
          <p:cNvGrpSpPr/>
          <p:nvPr/>
        </p:nvGrpSpPr>
        <p:grpSpPr>
          <a:xfrm>
            <a:off x="5972774" y="1977034"/>
            <a:ext cx="1688149" cy="1106805"/>
            <a:chOff x="5310665" y="1765500"/>
            <a:chExt cx="1688149" cy="1106805"/>
          </a:xfrm>
        </p:grpSpPr>
        <p:sp>
          <p:nvSpPr>
            <p:cNvPr id="11" name="文本框 10"/>
            <p:cNvSpPr txBox="1"/>
            <p:nvPr>
              <p:custDataLst>
                <p:tags r:id="rId2"/>
              </p:custDataLst>
            </p:nvPr>
          </p:nvSpPr>
          <p:spPr>
            <a:xfrm>
              <a:off x="5394485" y="1765500"/>
              <a:ext cx="1569085" cy="1106805"/>
            </a:xfrm>
            <a:prstGeom prst="rect">
              <a:avLst/>
            </a:prstGeom>
            <a:noFill/>
            <a:effectLst/>
          </p:spPr>
          <p:txBody>
            <a:bodyPr wrap="square" rtlCol="0">
              <a:spAutoFit/>
            </a:bodyPr>
            <a:lstStyle/>
            <a:p>
              <a:pPr lvl="0" algn="ctr">
                <a:defRPr/>
              </a:pPr>
              <a:r>
                <a:rPr lang="en-US" sz="6600" spc="37" dirty="0">
                  <a:ln w="11430"/>
                  <a:solidFill>
                    <a:srgbClr val="00B050"/>
                  </a:solidFill>
                  <a:latin typeface="字魂164号-方悦黑" panose="00000500000000000000" pitchFamily="2" charset="-122"/>
                  <a:ea typeface="字魂164号-方悦黑" panose="00000500000000000000" pitchFamily="2" charset="-122"/>
                  <a:cs typeface="+mn-ea"/>
                  <a:sym typeface="+mn-lt"/>
                </a:rPr>
                <a:t>02</a:t>
              </a:r>
              <a:endParaRPr lang="en-US" sz="6600" spc="37" dirty="0">
                <a:ln w="11430"/>
                <a:solidFill>
                  <a:schemeClr val="accent1"/>
                </a:solidFill>
                <a:latin typeface="字魂164号-方悦黑" panose="00000500000000000000" pitchFamily="2" charset="-122"/>
                <a:ea typeface="字魂164号-方悦黑" panose="00000500000000000000" pitchFamily="2" charset="-122"/>
                <a:cs typeface="+mn-ea"/>
                <a:sym typeface="+mn-lt"/>
              </a:endParaRPr>
            </a:p>
          </p:txBody>
        </p:sp>
        <p:sp>
          <p:nvSpPr>
            <p:cNvPr id="12" name="椭圆 11"/>
            <p:cNvSpPr/>
            <p:nvPr/>
          </p:nvSpPr>
          <p:spPr>
            <a:xfrm>
              <a:off x="5310665"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Light" panose="020B0300000000000000" pitchFamily="34" charset="-122"/>
                <a:ea typeface="思源黑体 CN Light" panose="020B0300000000000000" pitchFamily="34" charset="-122"/>
              </a:endParaRPr>
            </a:p>
          </p:txBody>
        </p:sp>
        <p:sp>
          <p:nvSpPr>
            <p:cNvPr id="24" name="椭圆 23"/>
            <p:cNvSpPr/>
            <p:nvPr/>
          </p:nvSpPr>
          <p:spPr>
            <a:xfrm>
              <a:off x="6763341"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Light" panose="020B0300000000000000" pitchFamily="34" charset="-122"/>
                <a:ea typeface="思源黑体 CN Light" panose="020B0300000000000000" pitchFamily="34" charset="-122"/>
              </a:endParaRPr>
            </a:p>
          </p:txBody>
        </p:sp>
      </p:grpSp>
      <p:sp>
        <p:nvSpPr>
          <p:cNvPr id="27" name="文本框 26"/>
          <p:cNvSpPr txBox="1"/>
          <p:nvPr>
            <p:custDataLst>
              <p:tags r:id="rId3"/>
            </p:custDataLst>
          </p:nvPr>
        </p:nvSpPr>
        <p:spPr>
          <a:xfrm>
            <a:off x="5768236" y="3078124"/>
            <a:ext cx="5321935" cy="1015663"/>
          </a:xfrm>
          <a:prstGeom prst="rect">
            <a:avLst/>
          </a:prstGeom>
          <a:noFill/>
          <a:effectLst/>
        </p:spPr>
        <p:txBody>
          <a:bodyPr wrap="square" rtlCol="0">
            <a:spAutoFit/>
            <a:scene3d>
              <a:camera prst="orthographicFront"/>
              <a:lightRig rig="threePt" dir="t"/>
            </a:scene3d>
            <a:sp3d contourW="12700"/>
          </a:bodyPr>
          <a:lstStyle/>
          <a:p>
            <a:pPr>
              <a:lnSpc>
                <a:spcPct val="100000"/>
              </a:lnSpc>
              <a:defRPr/>
            </a:pPr>
            <a:r>
              <a:rPr lang="zh-CN" altLang="en-US" sz="60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60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cxnSp>
        <p:nvCxnSpPr>
          <p:cNvPr id="28" name="直接连接符 27"/>
          <p:cNvCxnSpPr/>
          <p:nvPr>
            <p:custDataLst>
              <p:tags r:id="rId4"/>
            </p:custDataLst>
          </p:nvPr>
        </p:nvCxnSpPr>
        <p:spPr>
          <a:xfrm>
            <a:off x="5920100" y="4242312"/>
            <a:ext cx="5029007" cy="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5"/>
            </p:custDataLst>
          </p:nvPr>
        </p:nvSpPr>
        <p:spPr>
          <a:xfrm>
            <a:off x="5852056" y="4445712"/>
            <a:ext cx="4907280" cy="667427"/>
          </a:xfrm>
          <a:prstGeom prst="rect">
            <a:avLst/>
          </a:prstGeom>
          <a:noFill/>
        </p:spPr>
        <p:txBody>
          <a:bodyPr wrap="square" rtlCol="0">
            <a:spAutoFit/>
          </a:bodyPr>
          <a:lstStyle/>
          <a:p>
            <a:pPr algn="l">
              <a:lnSpc>
                <a:spcPct val="140000"/>
              </a:lnSpc>
            </a:pPr>
            <a:r>
              <a:rPr lang="zh-CN" altLang="en-US" sz="140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rPr>
              <a:t>点击输入您的内容，或者通过复制您的文本后，到此款中选择粘贴。语言简洁明了，简单说明即可，不必繁琐</a:t>
            </a:r>
            <a:r>
              <a:rPr lang="en-US" altLang="zh-CN" sz="140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rPr>
              <a:t>...</a:t>
            </a:r>
            <a:endParaRPr lang="en-US" altLang="zh-CN" sz="1400" dirty="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1"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6" grpId="0" bldLvl="0" animBg="1"/>
      <p:bldP spid="7" grpId="0" bldLvl="0" animBg="1"/>
      <p:bldP spid="27" grpId="0" bldLvl="0" animBg="1"/>
      <p:bldP spid="29" grpId="0"/>
      <p:bldP spid="29" grpId="1"/>
    </p:bldLst>
  </p:timing>
</p:sld>
</file>

<file path=ppt/tags/tag1.xml><?xml version="1.0" encoding="utf-8"?>
<p:tagLst xmlns:p="http://schemas.openxmlformats.org/presentationml/2006/main">
  <p:tag name="KSO_WM_UNIT_PLACING_PICTURE_USER_VIEWPORT" val="{&quot;height&quot;:1016,&quot;width&quot;:5183}"/>
</p:tagLst>
</file>

<file path=ppt/tags/tag10.xml><?xml version="1.0" encoding="utf-8"?>
<p:tagLst xmlns:p="http://schemas.openxmlformats.org/presentationml/2006/main">
  <p:tag name="PA" val="v5.2.11"/>
  <p:tag name="RESOURCELIBID_ANIM" val="462"/>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PA" val="v5.2.11"/>
  <p:tag name="RESOURCELIBID_ANIM" val="462"/>
</p:tagLst>
</file>

<file path=ppt/tags/tag131.xml><?xml version="1.0" encoding="utf-8"?>
<p:tagLst xmlns:p="http://schemas.openxmlformats.org/presentationml/2006/main">
  <p:tag name="PA" val="v5.2.11"/>
  <p:tag name="RESOURCELIBID_ANIM" val="462"/>
</p:tagLst>
</file>

<file path=ppt/tags/tag132.xml><?xml version="1.0" encoding="utf-8"?>
<p:tagLst xmlns:p="http://schemas.openxmlformats.org/presentationml/2006/main">
  <p:tag name="PA" val="v5.2.11"/>
  <p:tag name="RESOURCELIBID_ANIM" val="462"/>
</p:tagLst>
</file>

<file path=ppt/tags/tag133.xml><?xml version="1.0" encoding="utf-8"?>
<p:tagLst xmlns:p="http://schemas.openxmlformats.org/presentationml/2006/main">
  <p:tag name="PA" val="v5.2.11"/>
  <p:tag name="RESOURCELIBID_ANIM" val="462"/>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483,&quot;width&quot;:2639}"/>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5.2.11"/>
  <p:tag name="RESOURCELIBID_ANIM" val="46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5.2.11"/>
  <p:tag name="RESOURCELIBID_ANIM" val="46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5.2.11"/>
  <p:tag name="RESOURCELIBID_ANIM" val="462"/>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PA" val="v5.2.11"/>
  <p:tag name="RESOURCELIBID_ANIM" val="462"/>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PA" val="v5.2.11"/>
  <p:tag name="RESOURCELIBID_ANIM" val="462"/>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PA" val="v5.2.11"/>
  <p:tag name="RESOURCELIBID_ANIM" val="462"/>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PA" val="v5.2.11"/>
  <p:tag name="RESOURCELIBID_ANIM" val="462"/>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凡亿绿色">
      <a:dk1>
        <a:sysClr val="windowText" lastClr="000000"/>
      </a:dk1>
      <a:lt1>
        <a:sysClr val="window" lastClr="FFFFFF"/>
      </a:lt1>
      <a:dk2>
        <a:srgbClr val="44546A"/>
      </a:dk2>
      <a:lt2>
        <a:srgbClr val="E7E6E6"/>
      </a:lt2>
      <a:accent1>
        <a:srgbClr val="4DA937"/>
      </a:accent1>
      <a:accent2>
        <a:srgbClr val="6CC856"/>
      </a:accent2>
      <a:accent3>
        <a:srgbClr val="94D784"/>
      </a:accent3>
      <a:accent4>
        <a:srgbClr val="FFC000"/>
      </a:accent4>
      <a:accent5>
        <a:srgbClr val="5B9BD5"/>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lIns="91425" tIns="45700" rIns="91425" bIns="45700" anchor="t" anchorCtr="0" forceAA="0">
        <a:noAutofit/>
      </a:bodyPr>
      <a:lstStyle>
        <a:defPPr marL="171450" marR="0" lvl="0" indent="-171450" algn="l" rtl="0">
          <a:lnSpc>
            <a:spcPct val="150000"/>
          </a:lnSpc>
          <a:spcBef>
            <a:spcPts val="0"/>
          </a:spcBef>
          <a:spcAft>
            <a:spcPts val="0"/>
          </a:spcAft>
          <a:buClr>
            <a:schemeClr val="lt1"/>
          </a:buClr>
          <a:buSzPts val="1400"/>
          <a:buFont typeface="Arial" panose="020B0604020202020204"/>
          <a:buChar char="•"/>
          <a:defRPr 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2648</Words>
  <Application>WPS 演示</Application>
  <PresentationFormat>宽屏</PresentationFormat>
  <Paragraphs>267</Paragraphs>
  <Slides>17</Slides>
  <Notes>3</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17</vt:i4>
      </vt:variant>
    </vt:vector>
  </HeadingPairs>
  <TitlesOfParts>
    <vt:vector size="42" baseType="lpstr">
      <vt:lpstr>Arial</vt:lpstr>
      <vt:lpstr>宋体</vt:lpstr>
      <vt:lpstr>Wingdings</vt:lpstr>
      <vt:lpstr>Arial</vt:lpstr>
      <vt:lpstr>微软雅黑</vt:lpstr>
      <vt:lpstr>Agency FB</vt:lpstr>
      <vt:lpstr>Adobe 宋体 Std L</vt:lpstr>
      <vt:lpstr>思源黑体 CN Medium</vt:lpstr>
      <vt:lpstr>思源黑体 CN Normal</vt:lpstr>
      <vt:lpstr>思源黑体 CN Light</vt:lpstr>
      <vt:lpstr>字魂164号-方悦黑</vt:lpstr>
      <vt:lpstr>思源黑体 CN Bold</vt:lpstr>
      <vt:lpstr>思源黑体 CN Normal</vt:lpstr>
      <vt:lpstr>思源黑体 CN Regular</vt:lpstr>
      <vt:lpstr>Arial Unicode MS</vt:lpstr>
      <vt:lpstr>思源黑体 CN Bold</vt:lpstr>
      <vt:lpstr>黑体</vt:lpstr>
      <vt:lpstr>Arial Unicode MS</vt:lpstr>
      <vt:lpstr>等线</vt:lpstr>
      <vt:lpstr>思源黑体</vt:lpstr>
      <vt:lpstr>Montserrat</vt:lpstr>
      <vt:lpstr>微软雅黑</vt:lpstr>
      <vt:lpstr>Calibri</vt:lpstr>
      <vt:lpstr>Segoe Print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莹莹</dc:creator>
  <cp:lastModifiedBy>1</cp:lastModifiedBy>
  <cp:revision>586</cp:revision>
  <dcterms:created xsi:type="dcterms:W3CDTF">2020-04-29T01:50:00Z</dcterms:created>
  <dcterms:modified xsi:type="dcterms:W3CDTF">2024-04-04T12:15:41Z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C56F99A493604E2B9624D762C8D0B4F1</vt:lpwstr>
  </property>
  <property fmtid="{D5CDD505-2E9C-101B-9397-08002B2CF9AE}" pid="3" name="KSOProductBuildVer">
    <vt:lpwstr>2052-10.8.2.6666</vt:lpwstr>
  </property>
</Properties>
</file>